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349" r:id="rId2"/>
    <p:sldId id="355" r:id="rId3"/>
    <p:sldId id="351" r:id="rId4"/>
    <p:sldId id="353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32" autoAdjust="0"/>
    <p:restoredTop sz="95890" autoAdjust="0"/>
  </p:normalViewPr>
  <p:slideViewPr>
    <p:cSldViewPr snapToGrid="0">
      <p:cViewPr varScale="1">
        <p:scale>
          <a:sx n="132" d="100"/>
          <a:sy n="132" d="100"/>
        </p:scale>
        <p:origin x="-7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9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66272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0" tIns="44684" rIns="89370" bIns="44684" numCol="1" anchor="t" anchorCtr="0" compatLnSpc="1">
            <a:prstTxWarp prst="textNoShape">
              <a:avLst/>
            </a:prstTxWarp>
          </a:bodyPr>
          <a:lstStyle>
            <a:lvl1pPr defTabSz="894048">
              <a:defRPr sz="11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478" y="2"/>
            <a:ext cx="3067828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0" tIns="44684" rIns="89370" bIns="44684" numCol="1" anchor="t" anchorCtr="0" compatLnSpc="1">
            <a:prstTxWarp prst="textNoShape">
              <a:avLst/>
            </a:prstTxWarp>
          </a:bodyPr>
          <a:lstStyle>
            <a:lvl1pPr algn="r" defTabSz="894048">
              <a:defRPr sz="11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9072"/>
            <a:ext cx="3066272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0" tIns="44684" rIns="89370" bIns="44684" numCol="1" anchor="b" anchorCtr="0" compatLnSpc="1">
            <a:prstTxWarp prst="textNoShape">
              <a:avLst/>
            </a:prstTxWarp>
          </a:bodyPr>
          <a:lstStyle>
            <a:lvl1pPr defTabSz="894048">
              <a:defRPr sz="11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478" y="8859072"/>
            <a:ext cx="3067828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0" tIns="44684" rIns="89370" bIns="44684" numCol="1" anchor="b" anchorCtr="0" compatLnSpc="1">
            <a:prstTxWarp prst="textNoShape">
              <a:avLst/>
            </a:prstTxWarp>
          </a:bodyPr>
          <a:lstStyle>
            <a:lvl1pPr algn="r" defTabSz="894048">
              <a:defRPr sz="1100"/>
            </a:lvl1pPr>
          </a:lstStyle>
          <a:p>
            <a:fld id="{0314402D-D312-417C-8149-ADF397B2F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1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5142" cy="4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1" tIns="46276" rIns="92551" bIns="46276" numCol="1" anchor="t" anchorCtr="0" compatLnSpc="1">
            <a:prstTxWarp prst="textNoShape">
              <a:avLst/>
            </a:prstTxWarp>
          </a:bodyPr>
          <a:lstStyle>
            <a:lvl1pPr defTabSz="926588">
              <a:defRPr sz="11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261" y="2"/>
            <a:ext cx="3035142" cy="4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1" tIns="46276" rIns="92551" bIns="46276" numCol="1" anchor="t" anchorCtr="0" compatLnSpc="1">
            <a:prstTxWarp prst="textNoShape">
              <a:avLst/>
            </a:prstTxWarp>
          </a:bodyPr>
          <a:lstStyle>
            <a:lvl1pPr algn="r" defTabSz="926588">
              <a:defRPr sz="11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335" y="4415481"/>
            <a:ext cx="5145734" cy="41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1" tIns="46276" rIns="92551" bIns="46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520"/>
            <a:ext cx="3035142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1" tIns="46276" rIns="92551" bIns="46276" numCol="1" anchor="b" anchorCtr="0" compatLnSpc="1">
            <a:prstTxWarp prst="textNoShape">
              <a:avLst/>
            </a:prstTxWarp>
          </a:bodyPr>
          <a:lstStyle>
            <a:lvl1pPr defTabSz="926588">
              <a:defRPr sz="11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261" y="8832520"/>
            <a:ext cx="3035142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1" tIns="46276" rIns="92551" bIns="46276" numCol="1" anchor="b" anchorCtr="0" compatLnSpc="1">
            <a:prstTxWarp prst="textNoShape">
              <a:avLst/>
            </a:prstTxWarp>
          </a:bodyPr>
          <a:lstStyle>
            <a:lvl1pPr algn="r" defTabSz="926588">
              <a:defRPr sz="1100"/>
            </a:lvl1pPr>
          </a:lstStyle>
          <a:p>
            <a:fld id="{6D7D045F-3722-42B4-A1C6-34B56D160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5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owerPoint_Cover_ART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725" y="638175"/>
            <a:ext cx="842327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0"/>
            <a:ext cx="9144000" cy="6330950"/>
            <a:chOff x="-1" y="0"/>
            <a:chExt cx="9144001" cy="6331424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-1" y="0"/>
              <a:ext cx="9144001" cy="7620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-1" y="4310386"/>
              <a:ext cx="9144001" cy="2021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-1" y="725542"/>
              <a:ext cx="2133600" cy="3761069"/>
            </a:xfrm>
            <a:custGeom>
              <a:avLst/>
              <a:gdLst>
                <a:gd name="connsiteX0" fmla="*/ 809625 w 2143125"/>
                <a:gd name="connsiteY0" fmla="*/ 95250 h 3848100"/>
                <a:gd name="connsiteX1" fmla="*/ 2143125 w 2143125"/>
                <a:gd name="connsiteY1" fmla="*/ 3848100 h 3848100"/>
                <a:gd name="connsiteX2" fmla="*/ 0 w 2143125"/>
                <a:gd name="connsiteY2" fmla="*/ 3848100 h 3848100"/>
                <a:gd name="connsiteX3" fmla="*/ 9525 w 2143125"/>
                <a:gd name="connsiteY3" fmla="*/ 19050 h 3848100"/>
                <a:gd name="connsiteX4" fmla="*/ 762000 w 2143125"/>
                <a:gd name="connsiteY4" fmla="*/ 0 h 3848100"/>
                <a:gd name="connsiteX5" fmla="*/ 809625 w 2143125"/>
                <a:gd name="connsiteY5" fmla="*/ 95250 h 3848100"/>
                <a:gd name="connsiteX0" fmla="*/ 800100 w 2133600"/>
                <a:gd name="connsiteY0" fmla="*/ 95250 h 3848100"/>
                <a:gd name="connsiteX1" fmla="*/ 2133600 w 2133600"/>
                <a:gd name="connsiteY1" fmla="*/ 3848100 h 3848100"/>
                <a:gd name="connsiteX2" fmla="*/ 0 w 2133600"/>
                <a:gd name="connsiteY2" fmla="*/ 3841277 h 3848100"/>
                <a:gd name="connsiteX3" fmla="*/ 0 w 2133600"/>
                <a:gd name="connsiteY3" fmla="*/ 19050 h 3848100"/>
                <a:gd name="connsiteX4" fmla="*/ 752475 w 2133600"/>
                <a:gd name="connsiteY4" fmla="*/ 0 h 3848100"/>
                <a:gd name="connsiteX5" fmla="*/ 800100 w 2133600"/>
                <a:gd name="connsiteY5" fmla="*/ 95250 h 3848100"/>
                <a:gd name="connsiteX0" fmla="*/ 800100 w 2133600"/>
                <a:gd name="connsiteY0" fmla="*/ 76200 h 3829050"/>
                <a:gd name="connsiteX1" fmla="*/ 2133600 w 2133600"/>
                <a:gd name="connsiteY1" fmla="*/ 3829050 h 3829050"/>
                <a:gd name="connsiteX2" fmla="*/ 0 w 2133600"/>
                <a:gd name="connsiteY2" fmla="*/ 3822227 h 3829050"/>
                <a:gd name="connsiteX3" fmla="*/ 0 w 2133600"/>
                <a:gd name="connsiteY3" fmla="*/ 0 h 3829050"/>
                <a:gd name="connsiteX4" fmla="*/ 725179 w 2133600"/>
                <a:gd name="connsiteY4" fmla="*/ 76484 h 3829050"/>
                <a:gd name="connsiteX5" fmla="*/ 800100 w 2133600"/>
                <a:gd name="connsiteY5" fmla="*/ 76200 h 3829050"/>
                <a:gd name="connsiteX0" fmla="*/ 800101 w 2133601"/>
                <a:gd name="connsiteY0" fmla="*/ 7961 h 3760811"/>
                <a:gd name="connsiteX1" fmla="*/ 2133601 w 2133601"/>
                <a:gd name="connsiteY1" fmla="*/ 3760811 h 3760811"/>
                <a:gd name="connsiteX2" fmla="*/ 1 w 2133601"/>
                <a:gd name="connsiteY2" fmla="*/ 3753988 h 3760811"/>
                <a:gd name="connsiteX3" fmla="*/ 0 w 2133601"/>
                <a:gd name="connsiteY3" fmla="*/ 0 h 3760811"/>
                <a:gd name="connsiteX4" fmla="*/ 725180 w 2133601"/>
                <a:gd name="connsiteY4" fmla="*/ 8245 h 3760811"/>
                <a:gd name="connsiteX5" fmla="*/ 800101 w 2133601"/>
                <a:gd name="connsiteY5" fmla="*/ 7961 h 376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601" h="3760811">
                  <a:moveTo>
                    <a:pt x="800101" y="7961"/>
                  </a:moveTo>
                  <a:lnTo>
                    <a:pt x="2133601" y="3760811"/>
                  </a:lnTo>
                  <a:lnTo>
                    <a:pt x="1" y="3753988"/>
                  </a:lnTo>
                  <a:cubicBezTo>
                    <a:pt x="1" y="2502659"/>
                    <a:pt x="0" y="1251329"/>
                    <a:pt x="0" y="0"/>
                  </a:cubicBezTo>
                  <a:lnTo>
                    <a:pt x="725180" y="8245"/>
                  </a:lnTo>
                  <a:lnTo>
                    <a:pt x="800101" y="796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9" name="Text Placeholder 6"/>
          <p:cNvSpPr>
            <a:spLocks noGrp="1"/>
          </p:cNvSpPr>
          <p:nvPr>
            <p:ph type="body" idx="12"/>
          </p:nvPr>
        </p:nvSpPr>
        <p:spPr>
          <a:xfrm>
            <a:off x="143928" y="457208"/>
            <a:ext cx="4036203" cy="27885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 lang="en-US" sz="2400" b="0" dirty="0"/>
            </a:lvl1pPr>
          </a:lstStyle>
          <a:p>
            <a:pPr lvl="0"/>
            <a:r>
              <a:rPr lang="en-US" sz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Click to edit Master text styles</a:t>
            </a:r>
          </a:p>
        </p:txBody>
      </p:sp>
      <p:pic>
        <p:nvPicPr>
          <p:cNvPr id="10" name="Picture 17" descr="Harris_wR_2color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7235" y="5105400"/>
            <a:ext cx="28432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1651000" y="6529388"/>
            <a:ext cx="7874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prstClr val="white"/>
                </a:solidFill>
                <a:latin typeface="Arial"/>
              </a:rPr>
              <a:t>harris.com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-11113" y="763588"/>
            <a:ext cx="1919288" cy="3546475"/>
          </a:xfrm>
          <a:custGeom>
            <a:avLst/>
            <a:gdLst>
              <a:gd name="connsiteX0" fmla="*/ 0 w 1916264"/>
              <a:gd name="connsiteY0" fmla="*/ 0 h 3546282"/>
              <a:gd name="connsiteX1" fmla="*/ 683812 w 1916264"/>
              <a:gd name="connsiteY1" fmla="*/ 0 h 3546282"/>
              <a:gd name="connsiteX2" fmla="*/ 1916264 w 1916264"/>
              <a:gd name="connsiteY2" fmla="*/ 3546282 h 3546282"/>
              <a:gd name="connsiteX3" fmla="*/ 7951 w 1916264"/>
              <a:gd name="connsiteY3" fmla="*/ 3546282 h 3546282"/>
              <a:gd name="connsiteX4" fmla="*/ 0 w 1916264"/>
              <a:gd name="connsiteY4" fmla="*/ 0 h 3546282"/>
              <a:gd name="connsiteX0" fmla="*/ 2650 w 1918914"/>
              <a:gd name="connsiteY0" fmla="*/ 0 h 3546282"/>
              <a:gd name="connsiteX1" fmla="*/ 686462 w 1918914"/>
              <a:gd name="connsiteY1" fmla="*/ 0 h 3546282"/>
              <a:gd name="connsiteX2" fmla="*/ 1918914 w 1918914"/>
              <a:gd name="connsiteY2" fmla="*/ 3546282 h 3546282"/>
              <a:gd name="connsiteX3" fmla="*/ 2650 w 1918914"/>
              <a:gd name="connsiteY3" fmla="*/ 3546282 h 3546282"/>
              <a:gd name="connsiteX4" fmla="*/ 2650 w 1918914"/>
              <a:gd name="connsiteY4" fmla="*/ 0 h 35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914" h="3546282">
                <a:moveTo>
                  <a:pt x="2650" y="0"/>
                </a:moveTo>
                <a:lnTo>
                  <a:pt x="686462" y="0"/>
                </a:lnTo>
                <a:lnTo>
                  <a:pt x="1918914" y="3546282"/>
                </a:lnTo>
                <a:lnTo>
                  <a:pt x="2650" y="3546282"/>
                </a:lnTo>
                <a:cubicBezTo>
                  <a:pt x="0" y="2361538"/>
                  <a:pt x="5300" y="1176793"/>
                  <a:pt x="2650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idx="1"/>
          </p:nvPr>
        </p:nvSpPr>
        <p:spPr>
          <a:xfrm>
            <a:off x="4552667" y="5399597"/>
            <a:ext cx="4191000" cy="38258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lang="en-US" sz="20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idx="10"/>
          </p:nvPr>
        </p:nvSpPr>
        <p:spPr>
          <a:xfrm>
            <a:off x="4781266" y="5780597"/>
            <a:ext cx="3962400" cy="382588"/>
          </a:xfrm>
          <a:prstGeom prst="rect">
            <a:avLst/>
          </a:prstGeom>
        </p:spPr>
        <p:txBody>
          <a:bodyPr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4272E"/>
              </a:buClr>
              <a:buSzTx/>
              <a:buFontTx/>
              <a:buNone/>
              <a:tabLst/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idx="11"/>
          </p:nvPr>
        </p:nvSpPr>
        <p:spPr>
          <a:xfrm>
            <a:off x="4247868" y="4779387"/>
            <a:ext cx="4495801" cy="621797"/>
          </a:xfrm>
          <a:prstGeom prst="rect">
            <a:avLst/>
          </a:prstGeom>
        </p:spPr>
        <p:txBody>
          <a:bodyPr anchor="b"/>
          <a:lstStyle>
            <a:lvl1pPr marL="0" indent="342900" algn="r">
              <a:spcBef>
                <a:spcPts val="0"/>
              </a:spcBef>
              <a:buFontTx/>
              <a:buNone/>
              <a:defRPr lang="en-US" sz="2400" b="1" dirty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544733" y="6502400"/>
            <a:ext cx="2205567" cy="2603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78915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55663" y="3168978"/>
            <a:ext cx="7432675" cy="523220"/>
          </a:xfrm>
          <a:prstGeom prst="rect">
            <a:avLst/>
          </a:prstGeom>
        </p:spPr>
        <p:txBody>
          <a:bodyPr lIns="182880" rIns="182880" anchor="ctr" anchorCtr="0">
            <a:spAutoFit/>
          </a:bodyPr>
          <a:lstStyle>
            <a:lvl1pPr>
              <a:defRPr sz="2800">
                <a:solidFill>
                  <a:srgbClr val="E35205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6359525"/>
          </a:xfrm>
          <a:prstGeom prst="rect">
            <a:avLst/>
          </a:prstGeom>
        </p:spPr>
        <p:txBody>
          <a:bodyPr lIns="91440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005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10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398"/>
            <a:ext cx="8229600" cy="1005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7201" y="1477963"/>
            <a:ext cx="8228837" cy="4537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81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005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2438" y="1490664"/>
            <a:ext cx="8231187" cy="4519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08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005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2438" y="1490664"/>
            <a:ext cx="4873973" cy="4519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18620" y="1604963"/>
            <a:ext cx="3425380" cy="4114800"/>
          </a:xfrm>
          <a:prstGeom prst="rect">
            <a:avLst/>
          </a:prstGeom>
        </p:spPr>
        <p:txBody>
          <a:bodyPr lIns="91440"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29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55663" y="3168978"/>
            <a:ext cx="7432675" cy="523220"/>
          </a:xfrm>
          <a:prstGeom prst="rect">
            <a:avLst/>
          </a:prstGeom>
        </p:spPr>
        <p:txBody>
          <a:bodyPr lIns="182880" rIns="182880" anchor="ctr" anchorCtr="0">
            <a:spAutoFit/>
          </a:bodyPr>
          <a:lstStyle>
            <a:lvl1pPr>
              <a:defRPr sz="2800">
                <a:solidFill>
                  <a:srgbClr val="E35205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4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6359525"/>
          </a:xfrm>
          <a:prstGeom prst="rect">
            <a:avLst/>
          </a:prstGeom>
        </p:spPr>
        <p:txBody>
          <a:bodyPr lIns="91440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005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08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398"/>
            <a:ext cx="8229600" cy="1005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7201" y="1477963"/>
            <a:ext cx="8228837" cy="4537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99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DF735-E5E1-4084-8DD5-B65C85D3F9DD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085FC6-51C5-4A42-8E82-1FA698FF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2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422" y="2192214"/>
            <a:ext cx="8229600" cy="14089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85422" y="3792415"/>
            <a:ext cx="82296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25"/>
          <p:cNvSpPr txBox="1">
            <a:spLocks noChangeArrowheads="1"/>
          </p:cNvSpPr>
          <p:nvPr userDrawn="1"/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Click to edit master title style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12198" y="6497948"/>
            <a:ext cx="37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14DB5B3-B366-4CCB-B0F9-531A5415EB29}" type="slidenum">
              <a:rPr lang="en-US" sz="1000" b="1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 sz="1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95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54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400" b="1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85422" y="990600"/>
            <a:ext cx="3999443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4706679" y="990600"/>
            <a:ext cx="3997054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3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85421" y="990600"/>
            <a:ext cx="8218311" cy="51844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400" b="1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15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4133" y="4406900"/>
            <a:ext cx="8229600" cy="13620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600" b="1" i="0" cap="all">
                <a:latin typeface="+mn-lt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4133" y="2906713"/>
            <a:ext cx="8229600" cy="150018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343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74133" y="1530036"/>
            <a:ext cx="4007332" cy="44897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>
                <a:latin typeface="+mn-lt"/>
              </a:defRPr>
            </a:lvl1pPr>
            <a:lvl2pPr marL="400050" indent="-228600">
              <a:buClrTx/>
              <a:defRPr sz="1800">
                <a:latin typeface="+mn-lt"/>
              </a:defRPr>
            </a:lvl2pPr>
            <a:lvl3pPr marL="571500" indent="-171450">
              <a:buClrTx/>
              <a:defRPr sz="1600">
                <a:latin typeface="+mn-lt"/>
              </a:defRPr>
            </a:lvl3pPr>
            <a:lvl4pPr marL="800100" indent="-228600">
              <a:buClrTx/>
              <a:defRPr sz="1400">
                <a:latin typeface="+mn-lt"/>
              </a:defRPr>
            </a:lvl4pPr>
            <a:lvl5pPr marL="971550" indent="-171450">
              <a:buClrTx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4706679" y="1530036"/>
            <a:ext cx="3997054" cy="44897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>
                <a:latin typeface="+mn-lt"/>
              </a:defRPr>
            </a:lvl1pPr>
            <a:lvl2pPr marL="400050" indent="-228600">
              <a:buClrTx/>
              <a:defRPr sz="1800">
                <a:latin typeface="+mn-lt"/>
              </a:defRPr>
            </a:lvl2pPr>
            <a:lvl3pPr marL="571500" indent="-171450">
              <a:buClrTx/>
              <a:defRPr sz="1600">
                <a:latin typeface="+mn-lt"/>
              </a:defRPr>
            </a:lvl3pPr>
            <a:lvl4pPr marL="800100" indent="-228600">
              <a:buClrTx/>
              <a:defRPr sz="1400">
                <a:latin typeface="+mn-lt"/>
              </a:defRPr>
            </a:lvl4pPr>
            <a:lvl5pPr marL="971550" indent="-171450">
              <a:buClrTx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25"/>
          <p:cNvSpPr txBox="1">
            <a:spLocks noChangeArrowheads="1"/>
          </p:cNvSpPr>
          <p:nvPr userDrawn="1"/>
        </p:nvSpPr>
        <p:spPr bwMode="auto">
          <a:xfrm>
            <a:off x="485422" y="876111"/>
            <a:ext cx="4104721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 sz="2200" kern="0" dirty="0" smtClean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12" name="Rectangle 25"/>
          <p:cNvSpPr txBox="1">
            <a:spLocks noChangeArrowheads="1"/>
          </p:cNvSpPr>
          <p:nvPr userDrawn="1"/>
        </p:nvSpPr>
        <p:spPr bwMode="auto">
          <a:xfrm>
            <a:off x="4724399" y="876111"/>
            <a:ext cx="397933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 sz="2100" kern="0" dirty="0" smtClean="0">
                <a:solidFill>
                  <a:prstClr val="black"/>
                </a:solidFill>
              </a:rPr>
              <a:t>Click to </a:t>
            </a:r>
            <a:r>
              <a:rPr lang="en-US" sz="2200" kern="0" dirty="0" smtClean="0">
                <a:solidFill>
                  <a:prstClr val="black"/>
                </a:solidFill>
              </a:rPr>
              <a:t>edit</a:t>
            </a:r>
            <a:r>
              <a:rPr lang="en-US" sz="2100" kern="0" dirty="0" smtClean="0">
                <a:solidFill>
                  <a:prstClr val="black"/>
                </a:solidFill>
              </a:rPr>
              <a:t> master title style</a:t>
            </a:r>
          </a:p>
        </p:txBody>
      </p:sp>
      <p:sp>
        <p:nvSpPr>
          <p:cNvPr id="8" name="Rectangle 25"/>
          <p:cNvSpPr txBox="1">
            <a:spLocks noChangeArrowheads="1"/>
          </p:cNvSpPr>
          <p:nvPr userDrawn="1"/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Click to edit master title style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6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 txBox="1">
            <a:spLocks noChangeArrowheads="1"/>
          </p:cNvSpPr>
          <p:nvPr userDrawn="1"/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Click to edit master title style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591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133" y="986828"/>
            <a:ext cx="2948078" cy="51393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612443" y="990600"/>
            <a:ext cx="5091289" cy="51385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5"/>
          <p:cNvSpPr txBox="1">
            <a:spLocks noChangeArrowheads="1"/>
          </p:cNvSpPr>
          <p:nvPr userDrawn="1"/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Click to edit master title style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1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2288" y="4890824"/>
            <a:ext cx="5486400" cy="5127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4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1147"/>
            <a:ext cx="5486400" cy="37226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0256"/>
            <a:ext cx="5486400" cy="7281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5"/>
          <p:cNvSpPr txBox="1">
            <a:spLocks noChangeArrowheads="1"/>
          </p:cNvSpPr>
          <p:nvPr userDrawn="1"/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Click to edit master title style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79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2018844" y="-539777"/>
            <a:ext cx="5140175" cy="822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5"/>
          <p:cNvSpPr txBox="1">
            <a:spLocks noChangeArrowheads="1"/>
          </p:cNvSpPr>
          <p:nvPr userDrawn="1"/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Click to edit master title style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7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1702756" y="-223688"/>
            <a:ext cx="5140175" cy="759742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 rot="5400000">
            <a:off x="5860183" y="3298728"/>
            <a:ext cx="5152138" cy="54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25"/>
          <p:cNvSpPr txBox="1">
            <a:spLocks noChangeArrowheads="1"/>
          </p:cNvSpPr>
          <p:nvPr userDrawn="1"/>
        </p:nvSpPr>
        <p:spPr bwMode="auto">
          <a:xfrm>
            <a:off x="722312" y="54426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Click to edit master title style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0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31702" y="1333182"/>
            <a:ext cx="4115117" cy="4793298"/>
          </a:xfrm>
          <a:prstGeom prst="rect">
            <a:avLst/>
          </a:prstGeom>
        </p:spPr>
        <p:txBody>
          <a:bodyPr/>
          <a:lstStyle>
            <a:lvl1pPr marL="174625" indent="-174625">
              <a:buClrTx/>
              <a:defRPr sz="1600"/>
            </a:lvl1pPr>
            <a:lvl2pPr marL="342900" indent="-168275">
              <a:defRPr sz="1400"/>
            </a:lvl2pPr>
            <a:lvl3pPr marL="517525" indent="-174625">
              <a:defRPr sz="1400"/>
            </a:lvl3pPr>
            <a:lvl4pPr marL="685800" indent="-168275">
              <a:defRPr sz="1200"/>
            </a:lvl4pPr>
            <a:lvl5pPr marL="860425" indent="-174625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04482" y="1333182"/>
            <a:ext cx="4115117" cy="4793298"/>
          </a:xfrm>
          <a:prstGeom prst="rect">
            <a:avLst/>
          </a:prstGeom>
        </p:spPr>
        <p:txBody>
          <a:bodyPr/>
          <a:lstStyle>
            <a:lvl1pPr marL="174625" indent="-174625">
              <a:buClrTx/>
              <a:defRPr sz="1600"/>
            </a:lvl1pPr>
            <a:lvl2pPr marL="342900" indent="-168275">
              <a:defRPr sz="1400"/>
            </a:lvl2pPr>
            <a:lvl3pPr marL="517525" indent="-174625">
              <a:defRPr sz="1400"/>
            </a:lvl3pPr>
            <a:lvl4pPr marL="685800" indent="-168275">
              <a:defRPr sz="1200"/>
            </a:lvl4pPr>
            <a:lvl5pPr marL="860425" indent="-174625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5" y="0"/>
            <a:ext cx="62023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>
              <a:defRPr sz="2600" b="0" i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TextBox 50"/>
          <p:cNvSpPr txBox="1"/>
          <p:nvPr userDrawn="1"/>
        </p:nvSpPr>
        <p:spPr>
          <a:xfrm>
            <a:off x="7297486" y="44617"/>
            <a:ext cx="1475040" cy="21538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lIns="91387" tIns="45693" rIns="91387" bIns="45693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Proprietary &amp; Confidential</a:t>
            </a:r>
            <a:endParaRPr lang="en-US" sz="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9438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620000" cy="5029200"/>
          </a:xfrm>
          <a:prstGeom prst="rect">
            <a:avLst/>
          </a:prstGeom>
        </p:spPr>
        <p:txBody>
          <a:bodyPr/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9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731702" y="1005522"/>
            <a:ext cx="4115117" cy="5235258"/>
          </a:xfrm>
          <a:prstGeom prst="rect">
            <a:avLst/>
          </a:prstGeom>
        </p:spPr>
        <p:txBody>
          <a:bodyPr/>
          <a:lstStyle>
            <a:lvl1pPr marL="174625" indent="-174625">
              <a:buClrTx/>
              <a:buNone/>
              <a:defRPr sz="1600" b="1"/>
            </a:lvl1pPr>
            <a:lvl2pPr marL="174625" indent="-174625">
              <a:buFont typeface="Arial" pitchFamily="34" charset="0"/>
              <a:buChar char="•"/>
              <a:defRPr sz="1400"/>
            </a:lvl2pPr>
            <a:lvl3pPr marL="342900" indent="-168275">
              <a:buFont typeface="Arial" pitchFamily="34" charset="0"/>
              <a:buChar char="–"/>
              <a:defRPr sz="1400"/>
            </a:lvl3pPr>
            <a:lvl4pPr marL="517525" indent="-174625">
              <a:buFont typeface="Arial" pitchFamily="34" charset="0"/>
              <a:buChar char="•"/>
              <a:defRPr sz="1200"/>
            </a:lvl4pPr>
            <a:lvl5pPr marL="685800" indent="-168275">
              <a:buFont typeface="Arial" pitchFamily="34" charset="0"/>
              <a:buChar char="–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04482" y="1005522"/>
            <a:ext cx="4115117" cy="5235258"/>
          </a:xfrm>
          <a:prstGeom prst="rect">
            <a:avLst/>
          </a:prstGeom>
        </p:spPr>
        <p:txBody>
          <a:bodyPr/>
          <a:lstStyle>
            <a:lvl1pPr marL="174625" indent="-174625">
              <a:buClrTx/>
              <a:buNone/>
              <a:defRPr sz="1600" b="1"/>
            </a:lvl1pPr>
            <a:lvl2pPr marL="174625" indent="-174625">
              <a:buFont typeface="Arial" pitchFamily="34" charset="0"/>
              <a:buChar char="•"/>
              <a:defRPr sz="1400"/>
            </a:lvl2pPr>
            <a:lvl3pPr marL="342900" indent="-168275">
              <a:buFont typeface="Arial" pitchFamily="34" charset="0"/>
              <a:buChar char="–"/>
              <a:defRPr sz="1400"/>
            </a:lvl3pPr>
            <a:lvl4pPr marL="517525" indent="-174625">
              <a:buFont typeface="Arial" pitchFamily="34" charset="0"/>
              <a:buChar char="•"/>
              <a:defRPr sz="1200"/>
            </a:lvl4pPr>
            <a:lvl5pPr marL="685800" indent="-168275">
              <a:buFont typeface="Arial" pitchFamily="34" charset="0"/>
              <a:buChar char="–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128207"/>
      </p:ext>
    </p:extLst>
  </p:cSld>
  <p:clrMapOvr>
    <a:masterClrMapping/>
  </p:clrMapOvr>
  <p:transition/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26720" y="990600"/>
            <a:ext cx="3939540" cy="5029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None/>
              <a:defRPr sz="2000" b="1"/>
            </a:lvl1pPr>
            <a:lvl2pPr marL="174625" indent="-174625">
              <a:buClrTx/>
              <a:buFont typeface="Arial" pitchFamily="34" charset="0"/>
              <a:buChar char="•"/>
              <a:defRPr sz="1800"/>
            </a:lvl2pPr>
            <a:lvl3pPr marL="342900" indent="-168275">
              <a:buClrTx/>
              <a:buFont typeface="Arial" pitchFamily="34" charset="0"/>
              <a:buChar char="–"/>
              <a:defRPr sz="1600"/>
            </a:lvl3pPr>
            <a:lvl4pPr marL="517525" indent="-174625">
              <a:buClrTx/>
              <a:buFont typeface="Arial" pitchFamily="34" charset="0"/>
              <a:buChar char="•"/>
              <a:defRPr sz="1400"/>
            </a:lvl4pPr>
            <a:lvl5pPr marL="685800" indent="-168275">
              <a:buClrTx/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762500" y="990600"/>
            <a:ext cx="3870960" cy="5029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None/>
              <a:defRPr sz="2000" b="1"/>
            </a:lvl1pPr>
            <a:lvl2pPr marL="174625" indent="-174625">
              <a:buClrTx/>
              <a:buFont typeface="Arial" pitchFamily="34" charset="0"/>
              <a:buChar char="•"/>
              <a:defRPr sz="1800"/>
            </a:lvl2pPr>
            <a:lvl3pPr marL="342900" indent="-168275">
              <a:buClrTx/>
              <a:buFont typeface="Arial" pitchFamily="34" charset="0"/>
              <a:buChar char="–"/>
              <a:defRPr sz="1600"/>
            </a:lvl3pPr>
            <a:lvl4pPr marL="517525" indent="-174625">
              <a:buClrTx/>
              <a:buFont typeface="Arial" pitchFamily="34" charset="0"/>
              <a:buChar char="•"/>
              <a:defRPr sz="1400"/>
            </a:lvl4pPr>
            <a:lvl5pPr marL="685800" indent="-168275">
              <a:buClrTx/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72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1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6" tIns="46034" rIns="92066" bIns="46034" numCol="1" anchor="ctr" anchorCtr="0" compatLnSpc="1">
            <a:prstTxWarp prst="textNoShape">
              <a:avLst/>
            </a:prstTxWarp>
          </a:bodyPr>
          <a:lstStyle>
            <a:lvl1pPr algn="l">
              <a:defRPr sz="2400" b="0" i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16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75193" y="6510008"/>
            <a:ext cx="666750" cy="2667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F6A848-590D-4E35-BB85-073225609E9C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0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600" b="1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85422" y="990600"/>
            <a:ext cx="3999443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4706679" y="990600"/>
            <a:ext cx="3997054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403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005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2438" y="1490664"/>
            <a:ext cx="8231187" cy="4519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005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2438" y="1490664"/>
            <a:ext cx="4873973" cy="4519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18620" y="1604963"/>
            <a:ext cx="3425380" cy="4114800"/>
          </a:xfrm>
          <a:prstGeom prst="rect">
            <a:avLst/>
          </a:prstGeom>
        </p:spPr>
        <p:txBody>
          <a:bodyPr lIns="91440"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373A39-3632-FB4A-8DD4-447B9097A592}" type="slidenum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AC9B97-5773-41B8-9460-224DDAAEA15F}" type="datetime1">
              <a:rPr 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2/6/2016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13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4875" y="6519979"/>
            <a:ext cx="219501" cy="2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  <a:latin typeface="Arial" pitchFamily="34" charset="0"/>
              </a:rPr>
              <a:t>|</a:t>
            </a:r>
            <a:endParaRPr lang="en-US" sz="9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Text Placeholder 51"/>
          <p:cNvSpPr txBox="1">
            <a:spLocks/>
          </p:cNvSpPr>
          <p:nvPr/>
        </p:nvSpPr>
        <p:spPr>
          <a:xfrm>
            <a:off x="4662809" y="6546205"/>
            <a:ext cx="2073859" cy="1889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Harris Proprietary Information</a:t>
            </a:r>
            <a:endParaRPr lang="en-US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6473526" y="6542495"/>
            <a:ext cx="2109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prstClr val="black"/>
                </a:solidFill>
                <a:latin typeface="Arial"/>
              </a:rPr>
              <a:t>Organizational Charts </a:t>
            </a:r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Picture 20" descr="AC_2color_wR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084213" y="6594655"/>
            <a:ext cx="1435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0"/>
          <p:cNvSpPr txBox="1">
            <a:spLocks noChangeArrowheads="1"/>
          </p:cNvSpPr>
          <p:nvPr/>
        </p:nvSpPr>
        <p:spPr bwMode="auto">
          <a:xfrm>
            <a:off x="8448675" y="6503988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prstClr val="black"/>
                </a:solidFill>
                <a:latin typeface="Arial" pitchFamily="34" charset="0"/>
              </a:rPr>
              <a:t>|</a:t>
            </a:r>
            <a:r>
              <a:rPr lang="en-US" sz="8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fld id="{5C639030-093B-4E7D-A320-B8A4D3F5EC3B}" type="slidenum">
              <a:rPr lang="en-US" sz="800" smtClean="0">
                <a:solidFill>
                  <a:prstClr val="black"/>
                </a:solidFill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Picture 15" descr="Harris_wR_2color.png"/>
          <p:cNvPicPr>
            <a:picLocks noChangeAspect="1"/>
          </p:cNvPicPr>
          <p:nvPr/>
        </p:nvPicPr>
        <p:blipFill>
          <a:blip r:embed="rId35" cstate="screen"/>
          <a:stretch>
            <a:fillRect/>
          </a:stretch>
        </p:blipFill>
        <p:spPr>
          <a:xfrm>
            <a:off x="7193280" y="295275"/>
            <a:ext cx="1519627" cy="3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4272E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49"/>
          <p:cNvSpPr txBox="1"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lvl="0"/>
            <a:r>
              <a:rPr lang="en-US" dirty="0" smtClean="0"/>
              <a:t>ISR Operations (Page 1 of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99510" y="843454"/>
            <a:ext cx="2236518" cy="575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en-US"/>
            </a:defPPr>
            <a:lvl1pPr algn="ctr" defTabSz="311150">
              <a:spcBef>
                <a:spcPct val="0"/>
              </a:spcBef>
              <a:defRPr sz="1100" b="1">
                <a:solidFill>
                  <a:srgbClr val="E35205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 smtClean="0">
                <a:solidFill>
                  <a:srgbClr val="C0504D"/>
                </a:solidFill>
              </a:rPr>
              <a:t>Sr. Manager, ISR Operations</a:t>
            </a:r>
          </a:p>
          <a:p>
            <a:r>
              <a:rPr lang="en-US" sz="1200" b="0" dirty="0" smtClean="0">
                <a:solidFill>
                  <a:schemeClr val="tx1"/>
                </a:solidFill>
              </a:rPr>
              <a:t>Daniel Micheli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4734" y="1776501"/>
            <a:ext cx="1828800" cy="21621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>
            <a:defPPr>
              <a:defRPr lang="en-US"/>
            </a:defPPr>
            <a:lvl1pPr algn="ctr" defTabSz="311150">
              <a:defRPr sz="900" b="1">
                <a:solidFill>
                  <a:srgbClr val="C0504D"/>
                </a:solidFill>
              </a:defRPr>
            </a:lvl1pPr>
          </a:lstStyle>
          <a:p>
            <a:r>
              <a:rPr lang="en-US" dirty="0"/>
              <a:t>Engineering Manager,</a:t>
            </a:r>
          </a:p>
          <a:p>
            <a:r>
              <a:rPr lang="en-US" dirty="0"/>
              <a:t>Payload Integration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Louis </a:t>
            </a:r>
            <a:r>
              <a:rPr lang="en-US" dirty="0">
                <a:solidFill>
                  <a:schemeClr val="tx1"/>
                </a:solidFill>
              </a:rPr>
              <a:t>Loggi</a:t>
            </a:r>
          </a:p>
          <a:p>
            <a:endParaRPr lang="en-US" dirty="0"/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Ronald Broccolo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Robert Chevier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Barry Klimuszka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Jeffrey Ozminkowski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Paul Parker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Kenneth Patterson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John Spina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Edgar Storm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Timothy Wilson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Nicolle Zacher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838528" y="1776501"/>
            <a:ext cx="1828800" cy="59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Engineering Manager,</a:t>
            </a: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Assembly Operations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David Stein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39563" y="1776501"/>
            <a:ext cx="1828800" cy="59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en-US"/>
            </a:defPPr>
            <a:lvl1pPr algn="ctr" defTabSz="311150">
              <a:spcBef>
                <a:spcPct val="0"/>
              </a:spcBef>
              <a:defRPr sz="1100" b="1">
                <a:solidFill>
                  <a:srgbClr val="E35205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900" dirty="0" smtClean="0">
                <a:solidFill>
                  <a:srgbClr val="C0504D"/>
                </a:solidFill>
              </a:rPr>
              <a:t>Engineering Manager,</a:t>
            </a:r>
          </a:p>
          <a:p>
            <a:r>
              <a:rPr lang="en-US" sz="900" dirty="0" smtClean="0">
                <a:solidFill>
                  <a:srgbClr val="C0504D"/>
                </a:solidFill>
              </a:rPr>
              <a:t>System Test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Sergio Rucci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66" name="Elbow Connector 65"/>
          <p:cNvCxnSpPr>
            <a:stCxn id="42" idx="2"/>
            <a:endCxn id="77" idx="0"/>
          </p:cNvCxnSpPr>
          <p:nvPr/>
        </p:nvCxnSpPr>
        <p:spPr>
          <a:xfrm rot="16200000" flipH="1">
            <a:off x="4956710" y="980283"/>
            <a:ext cx="357276" cy="1235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42" idx="2"/>
            <a:endCxn id="48" idx="0"/>
          </p:cNvCxnSpPr>
          <p:nvPr/>
        </p:nvCxnSpPr>
        <p:spPr>
          <a:xfrm rot="16200000" flipH="1">
            <a:off x="6107228" y="-170234"/>
            <a:ext cx="357276" cy="3536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42" idx="2"/>
            <a:endCxn id="63" idx="0"/>
          </p:cNvCxnSpPr>
          <p:nvPr/>
        </p:nvCxnSpPr>
        <p:spPr>
          <a:xfrm rot="5400000">
            <a:off x="2629814" y="-111454"/>
            <a:ext cx="357276" cy="34186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76"/>
          <p:cNvSpPr/>
          <p:nvPr/>
        </p:nvSpPr>
        <p:spPr>
          <a:xfrm>
            <a:off x="4835052" y="2594627"/>
            <a:ext cx="1767644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Machine Shop Operations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Russell Welkley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06" name="Rectangle 76"/>
          <p:cNvSpPr/>
          <p:nvPr/>
        </p:nvSpPr>
        <p:spPr>
          <a:xfrm>
            <a:off x="4835052" y="4098935"/>
            <a:ext cx="1767644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>
                <a:solidFill>
                  <a:srgbClr val="C0504D"/>
                </a:solidFill>
              </a:rPr>
              <a:t>Building 101 Assembly Ops </a:t>
            </a:r>
            <a:r>
              <a:rPr lang="en-US" sz="900" b="1" dirty="0" smtClean="0">
                <a:solidFill>
                  <a:srgbClr val="C0504D"/>
                </a:solidFill>
              </a:rPr>
              <a:t>2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Richard Sanza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107" name="Elbow Connector 106"/>
          <p:cNvCxnSpPr>
            <a:stCxn id="77" idx="1"/>
            <a:endCxn id="105" idx="1"/>
          </p:cNvCxnSpPr>
          <p:nvPr/>
        </p:nvCxnSpPr>
        <p:spPr>
          <a:xfrm rot="10800000" flipV="1">
            <a:off x="4835052" y="2075074"/>
            <a:ext cx="3476" cy="769621"/>
          </a:xfrm>
          <a:prstGeom prst="bentConnector3">
            <a:avLst>
              <a:gd name="adj1" fmla="val 6676525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77" idx="1"/>
            <a:endCxn id="106" idx="1"/>
          </p:cNvCxnSpPr>
          <p:nvPr/>
        </p:nvCxnSpPr>
        <p:spPr>
          <a:xfrm rot="10800000" flipV="1">
            <a:off x="4835052" y="2075074"/>
            <a:ext cx="3476" cy="2273929"/>
          </a:xfrm>
          <a:prstGeom prst="bentConnector3">
            <a:avLst>
              <a:gd name="adj1" fmla="val 6676525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76"/>
          <p:cNvSpPr/>
          <p:nvPr/>
        </p:nvSpPr>
        <p:spPr>
          <a:xfrm>
            <a:off x="4835052" y="3346781"/>
            <a:ext cx="1767644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Building 101 Assembly Ops 1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Brian Beach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110" name="Elbow Connector 109"/>
          <p:cNvCxnSpPr>
            <a:stCxn id="77" idx="1"/>
            <a:endCxn id="109" idx="1"/>
          </p:cNvCxnSpPr>
          <p:nvPr/>
        </p:nvCxnSpPr>
        <p:spPr>
          <a:xfrm rot="10800000" flipV="1">
            <a:off x="4835052" y="2075074"/>
            <a:ext cx="3476" cy="1521775"/>
          </a:xfrm>
          <a:prstGeom prst="bentConnector3">
            <a:avLst>
              <a:gd name="adj1" fmla="val 6676525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76"/>
          <p:cNvSpPr/>
          <p:nvPr/>
        </p:nvSpPr>
        <p:spPr>
          <a:xfrm>
            <a:off x="7139560" y="4091067"/>
            <a:ext cx="1809945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Electrical Engineering &amp; Test 1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Russell Jost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5" name="Rectangle 76"/>
          <p:cNvSpPr/>
          <p:nvPr/>
        </p:nvSpPr>
        <p:spPr>
          <a:xfrm>
            <a:off x="7139560" y="5292489"/>
            <a:ext cx="1809945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Mechanical Engineering &amp; Test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Matthew Soffa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7" name="Rectangle 76"/>
          <p:cNvSpPr/>
          <p:nvPr/>
        </p:nvSpPr>
        <p:spPr>
          <a:xfrm>
            <a:off x="7139560" y="5893201"/>
            <a:ext cx="1809945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Vacuum Engineering &amp; Test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James Borrelli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118" name="Elbow Connector 117"/>
          <p:cNvCxnSpPr>
            <a:stCxn id="48" idx="1"/>
            <a:endCxn id="114" idx="1"/>
          </p:cNvCxnSpPr>
          <p:nvPr/>
        </p:nvCxnSpPr>
        <p:spPr>
          <a:xfrm rot="10800000" flipV="1">
            <a:off x="7139561" y="2075074"/>
            <a:ext cx="3" cy="2266061"/>
          </a:xfrm>
          <a:prstGeom prst="bentConnector3">
            <a:avLst>
              <a:gd name="adj1" fmla="val 762010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48" idx="1"/>
            <a:endCxn id="117" idx="1"/>
          </p:cNvCxnSpPr>
          <p:nvPr/>
        </p:nvCxnSpPr>
        <p:spPr>
          <a:xfrm rot="10800000" flipV="1">
            <a:off x="7139561" y="2075074"/>
            <a:ext cx="3" cy="4068195"/>
          </a:xfrm>
          <a:prstGeom prst="bentConnector3">
            <a:avLst>
              <a:gd name="adj1" fmla="val 762010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48" idx="1"/>
            <a:endCxn id="127" idx="1"/>
          </p:cNvCxnSpPr>
          <p:nvPr/>
        </p:nvCxnSpPr>
        <p:spPr>
          <a:xfrm rot="10800000" flipV="1">
            <a:off x="7139561" y="2075075"/>
            <a:ext cx="3" cy="856890"/>
          </a:xfrm>
          <a:prstGeom prst="bentConnector3">
            <a:avLst>
              <a:gd name="adj1" fmla="val 762010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76"/>
          <p:cNvSpPr/>
          <p:nvPr/>
        </p:nvSpPr>
        <p:spPr>
          <a:xfrm>
            <a:off x="7139560" y="2612647"/>
            <a:ext cx="1809945" cy="638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Optical Engineering &amp; Metrology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Brian Hart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129" name="Elbow Connector 128"/>
          <p:cNvCxnSpPr>
            <a:stCxn id="48" idx="1"/>
            <a:endCxn id="115" idx="1"/>
          </p:cNvCxnSpPr>
          <p:nvPr/>
        </p:nvCxnSpPr>
        <p:spPr>
          <a:xfrm rot="10800000" flipV="1">
            <a:off x="7139561" y="2075074"/>
            <a:ext cx="3" cy="3467483"/>
          </a:xfrm>
          <a:prstGeom prst="bentConnector3">
            <a:avLst>
              <a:gd name="adj1" fmla="val 762010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76"/>
          <p:cNvSpPr/>
          <p:nvPr/>
        </p:nvSpPr>
        <p:spPr>
          <a:xfrm>
            <a:off x="7139560" y="3351857"/>
            <a:ext cx="1809945" cy="638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Contamination Control Services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James Collins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141" name="Elbow Connector 140"/>
          <p:cNvCxnSpPr>
            <a:stCxn id="48" idx="1"/>
            <a:endCxn id="140" idx="1"/>
          </p:cNvCxnSpPr>
          <p:nvPr/>
        </p:nvCxnSpPr>
        <p:spPr>
          <a:xfrm rot="10800000" flipV="1">
            <a:off x="7139561" y="2075075"/>
            <a:ext cx="3" cy="1596100"/>
          </a:xfrm>
          <a:prstGeom prst="bentConnector3">
            <a:avLst>
              <a:gd name="adj1" fmla="val 762010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76"/>
          <p:cNvSpPr/>
          <p:nvPr/>
        </p:nvSpPr>
        <p:spPr>
          <a:xfrm>
            <a:off x="4835052" y="5603244"/>
            <a:ext cx="1767644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FPA / Electrical Assembly Ops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Matthew Hendrikse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4" name="Rectangle 76"/>
          <p:cNvSpPr/>
          <p:nvPr/>
        </p:nvSpPr>
        <p:spPr>
          <a:xfrm>
            <a:off x="4835052" y="4851089"/>
            <a:ext cx="1767644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B601 Assembly Ops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David Stein (Acting)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55" name="Elbow Connector 54"/>
          <p:cNvCxnSpPr>
            <a:stCxn id="77" idx="1"/>
            <a:endCxn id="54" idx="1"/>
          </p:cNvCxnSpPr>
          <p:nvPr/>
        </p:nvCxnSpPr>
        <p:spPr>
          <a:xfrm rot="10800000" flipV="1">
            <a:off x="4835052" y="2075074"/>
            <a:ext cx="3476" cy="3026083"/>
          </a:xfrm>
          <a:prstGeom prst="bentConnector3">
            <a:avLst>
              <a:gd name="adj1" fmla="val 6676525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77" idx="1"/>
            <a:endCxn id="53" idx="1"/>
          </p:cNvCxnSpPr>
          <p:nvPr/>
        </p:nvCxnSpPr>
        <p:spPr>
          <a:xfrm rot="10800000" flipV="1">
            <a:off x="4835052" y="2075075"/>
            <a:ext cx="3476" cy="3778238"/>
          </a:xfrm>
          <a:prstGeom prst="bentConnector3">
            <a:avLst>
              <a:gd name="adj1" fmla="val 6676525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6427" y="1776501"/>
            <a:ext cx="1828800" cy="59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en-US"/>
            </a:defPPr>
            <a:lvl1pPr algn="ctr" defTabSz="311150">
              <a:spcBef>
                <a:spcPct val="0"/>
              </a:spcBef>
              <a:defRPr sz="1100" b="1">
                <a:solidFill>
                  <a:srgbClr val="E35205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900" dirty="0" smtClean="0">
                <a:solidFill>
                  <a:srgbClr val="C0504D"/>
                </a:solidFill>
              </a:rPr>
              <a:t>Engineering Manager,</a:t>
            </a:r>
          </a:p>
          <a:p>
            <a:r>
              <a:rPr lang="en-US" sz="900" dirty="0" smtClean="0">
                <a:solidFill>
                  <a:srgbClr val="C0504D"/>
                </a:solidFill>
              </a:rPr>
              <a:t>Manufacturing Engineering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James Huntington</a:t>
            </a:r>
          </a:p>
        </p:txBody>
      </p:sp>
      <p:cxnSp>
        <p:nvCxnSpPr>
          <p:cNvPr id="43" name="Elbow Connector 42"/>
          <p:cNvCxnSpPr>
            <a:stCxn id="42" idx="2"/>
            <a:endCxn id="41" idx="0"/>
          </p:cNvCxnSpPr>
          <p:nvPr/>
        </p:nvCxnSpPr>
        <p:spPr>
          <a:xfrm rot="5400000">
            <a:off x="3795660" y="1054392"/>
            <a:ext cx="357276" cy="108694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76"/>
          <p:cNvSpPr/>
          <p:nvPr/>
        </p:nvSpPr>
        <p:spPr>
          <a:xfrm>
            <a:off x="2526451" y="2584717"/>
            <a:ext cx="1818776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Electrical Manufacturing </a:t>
            </a:r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r>
              <a:rPr lang="en-US" sz="900" b="1" dirty="0" smtClean="0">
                <a:solidFill>
                  <a:srgbClr val="C0504D"/>
                </a:solidFill>
              </a:rPr>
              <a:t> 1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James Huntington (Acting)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5" name="Rectangle 76"/>
          <p:cNvSpPr/>
          <p:nvPr/>
        </p:nvSpPr>
        <p:spPr>
          <a:xfrm>
            <a:off x="2526451" y="4485579"/>
            <a:ext cx="1818776" cy="638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GSA &amp; Commercial Programs </a:t>
            </a:r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r>
              <a:rPr lang="en-US" sz="900" b="1" dirty="0" smtClean="0">
                <a:solidFill>
                  <a:srgbClr val="C0504D"/>
                </a:solidFill>
              </a:rPr>
              <a:t> 1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Todd Rose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46" name="Elbow Connector 45"/>
          <p:cNvCxnSpPr>
            <a:stCxn id="41" idx="1"/>
            <a:endCxn id="44" idx="1"/>
          </p:cNvCxnSpPr>
          <p:nvPr/>
        </p:nvCxnSpPr>
        <p:spPr>
          <a:xfrm rot="10800000" flipH="1" flipV="1">
            <a:off x="2516427" y="2075074"/>
            <a:ext cx="10024" cy="759711"/>
          </a:xfrm>
          <a:prstGeom prst="bentConnector3">
            <a:avLst>
              <a:gd name="adj1" fmla="val -2280527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1" idx="1"/>
            <a:endCxn id="45" idx="1"/>
          </p:cNvCxnSpPr>
          <p:nvPr/>
        </p:nvCxnSpPr>
        <p:spPr>
          <a:xfrm rot="10800000" flipH="1" flipV="1">
            <a:off x="2516427" y="2075075"/>
            <a:ext cx="10024" cy="2729822"/>
          </a:xfrm>
          <a:prstGeom prst="bentConnector3">
            <a:avLst>
              <a:gd name="adj1" fmla="val -2280527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76"/>
          <p:cNvSpPr/>
          <p:nvPr/>
        </p:nvSpPr>
        <p:spPr>
          <a:xfrm>
            <a:off x="2526451" y="3837179"/>
            <a:ext cx="1818776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Universe Exploration </a:t>
            </a:r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Raymond </a:t>
            </a:r>
            <a:r>
              <a:rPr lang="en-US" sz="900" b="1" dirty="0" err="1" smtClean="0">
                <a:solidFill>
                  <a:schemeClr val="tx1"/>
                </a:solidFill>
              </a:rPr>
              <a:t>Quackenbush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50" name="Elbow Connector 49"/>
          <p:cNvCxnSpPr>
            <a:stCxn id="41" idx="1"/>
            <a:endCxn id="49" idx="1"/>
          </p:cNvCxnSpPr>
          <p:nvPr/>
        </p:nvCxnSpPr>
        <p:spPr>
          <a:xfrm rot="10800000" flipH="1" flipV="1">
            <a:off x="2516427" y="2075074"/>
            <a:ext cx="10024" cy="2012173"/>
          </a:xfrm>
          <a:prstGeom prst="bentConnector3">
            <a:avLst>
              <a:gd name="adj1" fmla="val -2280527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76"/>
          <p:cNvSpPr/>
          <p:nvPr/>
        </p:nvSpPr>
        <p:spPr>
          <a:xfrm>
            <a:off x="2526451" y="5288984"/>
            <a:ext cx="1818776" cy="638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GSA &amp; Commercial Programs </a:t>
            </a:r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r>
              <a:rPr lang="en-US" sz="900" b="1" dirty="0" smtClean="0">
                <a:solidFill>
                  <a:srgbClr val="C0504D"/>
                </a:solidFill>
              </a:rPr>
              <a:t> 2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Christopher Smith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/>
          <p:cNvCxnSpPr>
            <a:stCxn id="41" idx="1"/>
            <a:endCxn id="51" idx="1"/>
          </p:cNvCxnSpPr>
          <p:nvPr/>
        </p:nvCxnSpPr>
        <p:spPr>
          <a:xfrm rot="10800000" flipH="1" flipV="1">
            <a:off x="2516427" y="2075074"/>
            <a:ext cx="10024" cy="3533227"/>
          </a:xfrm>
          <a:prstGeom prst="bentConnector3">
            <a:avLst>
              <a:gd name="adj1" fmla="val -2280527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1" idx="1"/>
            <a:endCxn id="62" idx="1"/>
          </p:cNvCxnSpPr>
          <p:nvPr/>
        </p:nvCxnSpPr>
        <p:spPr>
          <a:xfrm rot="10800000" flipH="1" flipV="1">
            <a:off x="2516427" y="2075075"/>
            <a:ext cx="10024" cy="1389088"/>
          </a:xfrm>
          <a:prstGeom prst="bentConnector3">
            <a:avLst>
              <a:gd name="adj1" fmla="val -2280527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76"/>
          <p:cNvSpPr/>
          <p:nvPr/>
        </p:nvSpPr>
        <p:spPr>
          <a:xfrm>
            <a:off x="2526451" y="3214094"/>
            <a:ext cx="1818776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Electrical Manufacturing </a:t>
            </a:r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r>
              <a:rPr lang="en-US" sz="900" b="1" dirty="0" smtClean="0">
                <a:solidFill>
                  <a:srgbClr val="C0504D"/>
                </a:solidFill>
              </a:rPr>
              <a:t> 2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James Huntington </a:t>
            </a:r>
            <a:r>
              <a:rPr lang="en-US" sz="900" b="1" dirty="0">
                <a:solidFill>
                  <a:schemeClr val="tx1"/>
                </a:solidFill>
              </a:rPr>
              <a:t>(Acting)</a:t>
            </a:r>
          </a:p>
        </p:txBody>
      </p:sp>
      <p:sp>
        <p:nvSpPr>
          <p:cNvPr id="86" name="Rectangle 76"/>
          <p:cNvSpPr/>
          <p:nvPr/>
        </p:nvSpPr>
        <p:spPr>
          <a:xfrm>
            <a:off x="7139560" y="4691778"/>
            <a:ext cx="1809945" cy="500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Electrical Engineering &amp; Test 2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Patrick Borrelli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67638" y="917746"/>
            <a:ext cx="2236518" cy="4271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en-US"/>
            </a:defPPr>
            <a:lvl1pPr algn="ctr" defTabSz="311150">
              <a:spcBef>
                <a:spcPct val="0"/>
              </a:spcBef>
              <a:defRPr sz="1100" b="1">
                <a:solidFill>
                  <a:srgbClr val="E35205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 smtClean="0">
                <a:solidFill>
                  <a:srgbClr val="C0504D"/>
                </a:solidFill>
              </a:rPr>
              <a:t>Administrative Assistant</a:t>
            </a:r>
          </a:p>
          <a:p>
            <a:r>
              <a:rPr lang="en-US" sz="1200" b="0" dirty="0" smtClean="0">
                <a:solidFill>
                  <a:schemeClr val="tx1"/>
                </a:solidFill>
              </a:rPr>
              <a:t>Deana Guzzetta</a:t>
            </a:r>
          </a:p>
        </p:txBody>
      </p:sp>
      <p:cxnSp>
        <p:nvCxnSpPr>
          <p:cNvPr id="111" name="Straight Connector 110"/>
          <p:cNvCxnSpPr>
            <a:stCxn id="42" idx="3"/>
            <a:endCxn id="121" idx="1"/>
          </p:cNvCxnSpPr>
          <p:nvPr/>
        </p:nvCxnSpPr>
        <p:spPr bwMode="auto">
          <a:xfrm flipV="1">
            <a:off x="5636028" y="1131339"/>
            <a:ext cx="831610" cy="1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14412" y="917746"/>
            <a:ext cx="2236518" cy="4271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en-US"/>
            </a:defPPr>
            <a:lvl1pPr algn="ctr" defTabSz="311150">
              <a:spcBef>
                <a:spcPct val="0"/>
              </a:spcBef>
              <a:defRPr sz="1100" b="1">
                <a:solidFill>
                  <a:srgbClr val="E35205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 smtClean="0">
                <a:solidFill>
                  <a:srgbClr val="C0504D"/>
                </a:solidFill>
              </a:rPr>
              <a:t>Special Assignment</a:t>
            </a:r>
          </a:p>
          <a:p>
            <a:r>
              <a:rPr lang="en-US" sz="1200" b="0" dirty="0" smtClean="0">
                <a:solidFill>
                  <a:schemeClr val="tx1"/>
                </a:solidFill>
              </a:rPr>
              <a:t>Alan Vasbinder [c]</a:t>
            </a:r>
          </a:p>
        </p:txBody>
      </p:sp>
      <p:cxnSp>
        <p:nvCxnSpPr>
          <p:cNvPr id="59" name="Straight Connector 58"/>
          <p:cNvCxnSpPr>
            <a:stCxn id="56" idx="3"/>
            <a:endCxn id="42" idx="1"/>
          </p:cNvCxnSpPr>
          <p:nvPr/>
        </p:nvCxnSpPr>
        <p:spPr bwMode="auto">
          <a:xfrm>
            <a:off x="2550930" y="1131339"/>
            <a:ext cx="848580" cy="1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49"/>
          <p:cNvSpPr txBox="1"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lvl="0"/>
            <a:r>
              <a:rPr lang="en-US" dirty="0" smtClean="0"/>
              <a:t>ISR Operations (Page 2 of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9269" y="1273068"/>
            <a:ext cx="18288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en-US"/>
            </a:defPPr>
            <a:lvl1pPr algn="ctr" defTabSz="311150">
              <a:spcBef>
                <a:spcPct val="0"/>
              </a:spcBef>
              <a:defRPr sz="1100" b="1">
                <a:solidFill>
                  <a:srgbClr val="E35205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900" dirty="0" smtClean="0">
                <a:solidFill>
                  <a:srgbClr val="C0504D"/>
                </a:solidFill>
              </a:rPr>
              <a:t>Engineering Manager,</a:t>
            </a:r>
          </a:p>
          <a:p>
            <a:r>
              <a:rPr lang="en-US" sz="900" dirty="0" smtClean="0">
                <a:solidFill>
                  <a:srgbClr val="C0504D"/>
                </a:solidFill>
              </a:rPr>
              <a:t>Manufacturing Engineering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James Huntington</a:t>
            </a:r>
          </a:p>
        </p:txBody>
      </p:sp>
      <p:sp>
        <p:nvSpPr>
          <p:cNvPr id="14" name="Rectangle 76"/>
          <p:cNvSpPr/>
          <p:nvPr/>
        </p:nvSpPr>
        <p:spPr>
          <a:xfrm>
            <a:off x="1932308" y="2643883"/>
            <a:ext cx="1611245" cy="18851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Electrical Manufacturing</a:t>
            </a:r>
          </a:p>
          <a:p>
            <a:pPr algn="ctr" defTabSz="311150"/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r>
              <a:rPr lang="en-US" sz="900" b="1" dirty="0" smtClean="0">
                <a:solidFill>
                  <a:srgbClr val="C0504D"/>
                </a:solidFill>
              </a:rPr>
              <a:t> 2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James Huntington (Acting)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Paul Antos</a:t>
            </a:r>
          </a:p>
          <a:p>
            <a:r>
              <a:rPr lang="en-US" sz="900" dirty="0">
                <a:solidFill>
                  <a:schemeClr val="tx1"/>
                </a:solidFill>
              </a:rPr>
              <a:t>Gregory Bennett</a:t>
            </a:r>
          </a:p>
          <a:p>
            <a:r>
              <a:rPr lang="en-US" sz="900" dirty="0">
                <a:solidFill>
                  <a:schemeClr val="tx1"/>
                </a:solidFill>
              </a:rPr>
              <a:t>Guadalupe Cummings</a:t>
            </a:r>
          </a:p>
          <a:p>
            <a:r>
              <a:rPr lang="en-US" sz="900" dirty="0">
                <a:solidFill>
                  <a:schemeClr val="tx1"/>
                </a:solidFill>
              </a:rPr>
              <a:t>Christopher Dorland</a:t>
            </a:r>
          </a:p>
          <a:p>
            <a:r>
              <a:rPr lang="en-US" sz="900" dirty="0">
                <a:solidFill>
                  <a:schemeClr val="tx1"/>
                </a:solidFill>
              </a:rPr>
              <a:t>Gerard Erb</a:t>
            </a:r>
          </a:p>
          <a:p>
            <a:r>
              <a:rPr lang="en-US" sz="900" dirty="0">
                <a:solidFill>
                  <a:schemeClr val="tx1"/>
                </a:solidFill>
              </a:rPr>
              <a:t>Frank </a:t>
            </a:r>
            <a:r>
              <a:rPr lang="en-US" sz="900" dirty="0" err="1">
                <a:solidFill>
                  <a:schemeClr val="tx1"/>
                </a:solidFill>
              </a:rPr>
              <a:t>Quattrone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Danielle Williams</a:t>
            </a:r>
          </a:p>
          <a:p>
            <a:r>
              <a:rPr lang="en-US" sz="900" dirty="0">
                <a:solidFill>
                  <a:schemeClr val="tx1"/>
                </a:solidFill>
              </a:rPr>
              <a:t>David Zimmerman</a:t>
            </a:r>
          </a:p>
        </p:txBody>
      </p:sp>
      <p:sp>
        <p:nvSpPr>
          <p:cNvPr id="15" name="Rectangle 76"/>
          <p:cNvSpPr/>
          <p:nvPr/>
        </p:nvSpPr>
        <p:spPr>
          <a:xfrm>
            <a:off x="7450871" y="2643883"/>
            <a:ext cx="1611245" cy="18851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GSA &amp; Commercial Programs </a:t>
            </a:r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r>
              <a:rPr lang="en-US" sz="900" b="1" dirty="0" smtClean="0">
                <a:solidFill>
                  <a:srgbClr val="C0504D"/>
                </a:solidFill>
              </a:rPr>
              <a:t> 2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Christopher Smith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David Barrett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Douglas Bertrand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Peter Bickford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Greg </a:t>
            </a:r>
            <a:r>
              <a:rPr lang="en-US" sz="900" dirty="0" err="1">
                <a:solidFill>
                  <a:schemeClr val="tx1"/>
                </a:solidFill>
              </a:rPr>
              <a:t>Coppini</a:t>
            </a:r>
            <a:endParaRPr lang="en-US" sz="900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Christine </a:t>
            </a:r>
            <a:r>
              <a:rPr lang="en-US" sz="900" dirty="0" err="1">
                <a:solidFill>
                  <a:schemeClr val="tx1"/>
                </a:solidFill>
              </a:rPr>
              <a:t>Lochner</a:t>
            </a:r>
            <a:endParaRPr lang="en-US" sz="900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James Scott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Mitchell Slattery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Terence Steg</a:t>
            </a:r>
          </a:p>
        </p:txBody>
      </p:sp>
      <p:cxnSp>
        <p:nvCxnSpPr>
          <p:cNvPr id="17" name="Elbow Connector 16"/>
          <p:cNvCxnSpPr>
            <a:stCxn id="13" idx="2"/>
            <a:endCxn id="14" idx="0"/>
          </p:cNvCxnSpPr>
          <p:nvPr/>
        </p:nvCxnSpPr>
        <p:spPr>
          <a:xfrm rot="5400000">
            <a:off x="3308293" y="1388506"/>
            <a:ext cx="685015" cy="18257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  <a:endCxn id="15" idx="0"/>
          </p:cNvCxnSpPr>
          <p:nvPr/>
        </p:nvCxnSpPr>
        <p:spPr>
          <a:xfrm rot="16200000" flipH="1">
            <a:off x="6067574" y="454962"/>
            <a:ext cx="685015" cy="369282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6"/>
          <p:cNvSpPr/>
          <p:nvPr/>
        </p:nvSpPr>
        <p:spPr>
          <a:xfrm>
            <a:off x="3771829" y="2643883"/>
            <a:ext cx="1611245" cy="21621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Universe Exploration</a:t>
            </a:r>
          </a:p>
          <a:p>
            <a:pPr algn="ctr" defTabSz="311150"/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Raymond Quackenbush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John Amon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Warren Branch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Stephen Granby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John Grieco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Stephen Mt Pleasant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Larry Powell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Arden Smith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Thomas Stockton [c]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Keith Vangraafeiland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Bryan Walters</a:t>
            </a:r>
          </a:p>
        </p:txBody>
      </p:sp>
      <p:cxnSp>
        <p:nvCxnSpPr>
          <p:cNvPr id="20" name="Elbow Connector 19"/>
          <p:cNvCxnSpPr>
            <a:stCxn id="13" idx="2"/>
          </p:cNvCxnSpPr>
          <p:nvPr/>
        </p:nvCxnSpPr>
        <p:spPr>
          <a:xfrm rot="16200000" flipH="1">
            <a:off x="4563669" y="1958868"/>
            <a:ext cx="2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2"/>
            <a:endCxn id="19" idx="0"/>
          </p:cNvCxnSpPr>
          <p:nvPr/>
        </p:nvCxnSpPr>
        <p:spPr>
          <a:xfrm rot="16200000" flipH="1">
            <a:off x="4228053" y="2294483"/>
            <a:ext cx="685015" cy="137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76"/>
          <p:cNvSpPr/>
          <p:nvPr/>
        </p:nvSpPr>
        <p:spPr>
          <a:xfrm>
            <a:off x="92787" y="2643883"/>
            <a:ext cx="1611245" cy="18851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Electrical Manufacturing</a:t>
            </a:r>
          </a:p>
          <a:p>
            <a:pPr algn="ctr" defTabSz="311150"/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r>
              <a:rPr lang="en-US" sz="900" b="1" dirty="0" smtClean="0">
                <a:solidFill>
                  <a:srgbClr val="C0504D"/>
                </a:solidFill>
              </a:rPr>
              <a:t> 1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James Huntington (Acting</a:t>
            </a:r>
            <a:r>
              <a:rPr lang="en-US" sz="900" b="1" dirty="0">
                <a:solidFill>
                  <a:schemeClr val="tx1"/>
                </a:solidFill>
              </a:rPr>
              <a:t>)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Matthew Callahan</a:t>
            </a:r>
          </a:p>
          <a:p>
            <a:r>
              <a:rPr lang="en-US" sz="900" dirty="0">
                <a:solidFill>
                  <a:schemeClr val="tx1"/>
                </a:solidFill>
              </a:rPr>
              <a:t>Mark Casilio</a:t>
            </a:r>
          </a:p>
          <a:p>
            <a:r>
              <a:rPr lang="en-US" sz="900" dirty="0">
                <a:solidFill>
                  <a:schemeClr val="tx1"/>
                </a:solidFill>
              </a:rPr>
              <a:t>Bruce Crosman</a:t>
            </a:r>
          </a:p>
          <a:p>
            <a:r>
              <a:rPr lang="en-US" sz="900" dirty="0">
                <a:solidFill>
                  <a:schemeClr val="tx1"/>
                </a:solidFill>
              </a:rPr>
              <a:t>Thomas </a:t>
            </a:r>
            <a:r>
              <a:rPr lang="en-US" sz="900" dirty="0" err="1">
                <a:solidFill>
                  <a:schemeClr val="tx1"/>
                </a:solidFill>
              </a:rPr>
              <a:t>Holdridge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Mo-</a:t>
            </a:r>
            <a:r>
              <a:rPr lang="en-US" sz="900" dirty="0" err="1">
                <a:solidFill>
                  <a:schemeClr val="tx1"/>
                </a:solidFill>
              </a:rPr>
              <a:t>Chih</a:t>
            </a:r>
            <a:r>
              <a:rPr lang="en-US" sz="900" dirty="0">
                <a:solidFill>
                  <a:schemeClr val="tx1"/>
                </a:solidFill>
              </a:rPr>
              <a:t> Hwang</a:t>
            </a:r>
          </a:p>
          <a:p>
            <a:r>
              <a:rPr lang="en-US" sz="900" dirty="0">
                <a:solidFill>
                  <a:schemeClr val="tx1"/>
                </a:solidFill>
              </a:rPr>
              <a:t>Arthur </a:t>
            </a:r>
            <a:r>
              <a:rPr lang="en-US" sz="900" dirty="0" err="1">
                <a:solidFill>
                  <a:schemeClr val="tx1"/>
                </a:solidFill>
              </a:rPr>
              <a:t>Mustico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Donald Smith</a:t>
            </a:r>
          </a:p>
          <a:p>
            <a:r>
              <a:rPr lang="en-US" sz="900" dirty="0" err="1">
                <a:solidFill>
                  <a:schemeClr val="tx1"/>
                </a:solidFill>
              </a:rPr>
              <a:t>Piero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Terio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76"/>
          <p:cNvSpPr/>
          <p:nvPr/>
        </p:nvSpPr>
        <p:spPr>
          <a:xfrm>
            <a:off x="5611350" y="2643883"/>
            <a:ext cx="1611245" cy="18851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GSA &amp; Commercial Programs </a:t>
            </a:r>
            <a:r>
              <a:rPr lang="en-US" sz="900" b="1" dirty="0" err="1" smtClean="0">
                <a:solidFill>
                  <a:srgbClr val="C0504D"/>
                </a:solidFill>
              </a:rPr>
              <a:t>Eng</a:t>
            </a:r>
            <a:r>
              <a:rPr lang="en-US" sz="900" b="1" dirty="0" smtClean="0">
                <a:solidFill>
                  <a:srgbClr val="C0504D"/>
                </a:solidFill>
              </a:rPr>
              <a:t> 1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Todd Rose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James </a:t>
            </a:r>
            <a:r>
              <a:rPr lang="en-US" sz="900" dirty="0" err="1">
                <a:solidFill>
                  <a:schemeClr val="tx1"/>
                </a:solidFill>
              </a:rPr>
              <a:t>Faris</a:t>
            </a:r>
            <a:r>
              <a:rPr lang="en-US" sz="900" dirty="0">
                <a:solidFill>
                  <a:schemeClr val="tx1"/>
                </a:solidFill>
              </a:rPr>
              <a:t> [c]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Jared McNutt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Aaron Minch [c]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John Stoffel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George Vacca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Charles </a:t>
            </a:r>
            <a:r>
              <a:rPr lang="en-US" sz="900" dirty="0" err="1">
                <a:solidFill>
                  <a:schemeClr val="tx1"/>
                </a:solidFill>
              </a:rPr>
              <a:t>Valone</a:t>
            </a:r>
            <a:endParaRPr lang="en-US" sz="900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Brian Watkins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Chad </a:t>
            </a:r>
            <a:r>
              <a:rPr lang="en-US" sz="900" dirty="0" err="1">
                <a:solidFill>
                  <a:schemeClr val="tx1"/>
                </a:solidFill>
              </a:rPr>
              <a:t>Wolfer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4" name="Elbow Connector 23"/>
          <p:cNvCxnSpPr>
            <a:stCxn id="13" idx="2"/>
            <a:endCxn id="22" idx="0"/>
          </p:cNvCxnSpPr>
          <p:nvPr/>
        </p:nvCxnSpPr>
        <p:spPr>
          <a:xfrm rot="5400000">
            <a:off x="2388533" y="468746"/>
            <a:ext cx="685015" cy="36652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2"/>
            <a:endCxn id="23" idx="0"/>
          </p:cNvCxnSpPr>
          <p:nvPr/>
        </p:nvCxnSpPr>
        <p:spPr>
          <a:xfrm rot="16200000" flipH="1">
            <a:off x="5147814" y="1374723"/>
            <a:ext cx="685015" cy="185330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Elbow Connector 53"/>
          <p:cNvCxnSpPr>
            <a:stCxn id="34" idx="2"/>
            <a:endCxn id="43" idx="0"/>
          </p:cNvCxnSpPr>
          <p:nvPr/>
        </p:nvCxnSpPr>
        <p:spPr>
          <a:xfrm rot="16200000" flipH="1">
            <a:off x="6078163" y="80473"/>
            <a:ext cx="546066" cy="361660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49"/>
          <p:cNvSpPr txBox="1"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lvl="0"/>
            <a:r>
              <a:rPr lang="en-US" dirty="0" smtClean="0"/>
              <a:t>ISR Operations (Page 3 of 4)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628492" y="929944"/>
            <a:ext cx="18288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Engineering Manager,</a:t>
            </a: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Assembly Operations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David Stein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Rectangle 76"/>
          <p:cNvSpPr/>
          <p:nvPr/>
        </p:nvSpPr>
        <p:spPr>
          <a:xfrm>
            <a:off x="101605" y="2161810"/>
            <a:ext cx="1580547" cy="13311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Machine Shop Operations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Russell Welkley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defTabSz="311150"/>
            <a:r>
              <a:rPr lang="de-DE" sz="900" dirty="0">
                <a:solidFill>
                  <a:schemeClr val="tx1"/>
                </a:solidFill>
              </a:rPr>
              <a:t>Gilbert Caster</a:t>
            </a:r>
          </a:p>
          <a:p>
            <a:pPr defTabSz="311150"/>
            <a:r>
              <a:rPr lang="de-DE" sz="900" dirty="0">
                <a:solidFill>
                  <a:schemeClr val="tx1"/>
                </a:solidFill>
              </a:rPr>
              <a:t>Jack Dorf</a:t>
            </a:r>
          </a:p>
          <a:p>
            <a:pPr defTabSz="311150"/>
            <a:r>
              <a:rPr lang="de-DE" sz="900" dirty="0">
                <a:solidFill>
                  <a:schemeClr val="tx1"/>
                </a:solidFill>
              </a:rPr>
              <a:t>Dale Rodas</a:t>
            </a:r>
          </a:p>
          <a:p>
            <a:pPr defTabSz="311150"/>
            <a:r>
              <a:rPr lang="de-DE" sz="900" dirty="0">
                <a:solidFill>
                  <a:schemeClr val="tx1"/>
                </a:solidFill>
              </a:rPr>
              <a:t>William Schnurr</a:t>
            </a:r>
          </a:p>
          <a:p>
            <a:pPr defTabSz="311150"/>
            <a:r>
              <a:rPr lang="de-DE" sz="900" dirty="0">
                <a:solidFill>
                  <a:schemeClr val="tx1"/>
                </a:solidFill>
              </a:rPr>
              <a:t>Robert Tandy</a:t>
            </a:r>
          </a:p>
        </p:txBody>
      </p:sp>
      <p:sp>
        <p:nvSpPr>
          <p:cNvPr id="39" name="Rectangle 76"/>
          <p:cNvSpPr/>
          <p:nvPr/>
        </p:nvSpPr>
        <p:spPr>
          <a:xfrm>
            <a:off x="3668301" y="2161810"/>
            <a:ext cx="1749183" cy="2854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>
                <a:solidFill>
                  <a:srgbClr val="C0504D"/>
                </a:solidFill>
              </a:rPr>
              <a:t>Building 101 Assembly Ops </a:t>
            </a:r>
            <a:r>
              <a:rPr lang="en-US" sz="900" b="1" dirty="0" smtClean="0">
                <a:solidFill>
                  <a:srgbClr val="C0504D"/>
                </a:solidFill>
              </a:rPr>
              <a:t>2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Richard Sanza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Scott Crichton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Brian Deroo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Robert Dux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David Foster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Joseph Giarratano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Brian Hoak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Mark Kowalski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Robert Leroy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James Murray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Matthew Rapp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David Sime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Donald Spring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George Steger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Edward Swigonski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James </a:t>
            </a:r>
            <a:r>
              <a:rPr lang="en-US" sz="900" dirty="0" err="1">
                <a:solidFill>
                  <a:schemeClr val="tx1"/>
                </a:solidFill>
              </a:rPr>
              <a:t>Volkmar</a:t>
            </a:r>
            <a:endParaRPr lang="en-US" sz="900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Eric Zoller</a:t>
            </a:r>
          </a:p>
        </p:txBody>
      </p:sp>
      <p:sp>
        <p:nvSpPr>
          <p:cNvPr id="41" name="Rectangle 76"/>
          <p:cNvSpPr/>
          <p:nvPr/>
        </p:nvSpPr>
        <p:spPr>
          <a:xfrm>
            <a:off x="1799836" y="2161810"/>
            <a:ext cx="1749183" cy="2716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Building 101 Assembly Ops 1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Brian Beach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Eric Bishop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Cindy Causyn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Christopher Davey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William Depasquale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William Fancher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Brian Fisher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David Gates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Paul Gentile</a:t>
            </a:r>
          </a:p>
          <a:p>
            <a:pPr defTabSz="311150"/>
            <a:r>
              <a:rPr lang="en-US" sz="900" dirty="0" err="1">
                <a:solidFill>
                  <a:schemeClr val="tx1"/>
                </a:solidFill>
              </a:rPr>
              <a:t>Crue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LaRock</a:t>
            </a:r>
            <a:endParaRPr lang="en-US" sz="900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James Lopresti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John </a:t>
            </a:r>
            <a:r>
              <a:rPr lang="en-US" sz="900" dirty="0" err="1">
                <a:solidFill>
                  <a:schemeClr val="tx1"/>
                </a:solidFill>
              </a:rPr>
              <a:t>Martyniuk</a:t>
            </a:r>
            <a:r>
              <a:rPr lang="en-US" sz="900" dirty="0">
                <a:solidFill>
                  <a:schemeClr val="tx1"/>
                </a:solidFill>
              </a:rPr>
              <a:t> [c]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Daniel Mattle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Patrick Rath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Thomas Snyder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Timothy Trembley</a:t>
            </a:r>
          </a:p>
        </p:txBody>
      </p:sp>
      <p:sp>
        <p:nvSpPr>
          <p:cNvPr id="44" name="Rectangle 76"/>
          <p:cNvSpPr/>
          <p:nvPr/>
        </p:nvSpPr>
        <p:spPr>
          <a:xfrm>
            <a:off x="5533570" y="2161810"/>
            <a:ext cx="1633653" cy="25776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B601 Assembly Ops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David Stein (Acting)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Robert Anderson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Matthew Anderson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Robert </a:t>
            </a:r>
            <a:r>
              <a:rPr lang="en-US" sz="900" dirty="0" err="1">
                <a:solidFill>
                  <a:schemeClr val="tx1"/>
                </a:solidFill>
              </a:rPr>
              <a:t>Arthmann</a:t>
            </a:r>
            <a:endParaRPr lang="en-US" sz="900" dirty="0">
              <a:solidFill>
                <a:schemeClr val="tx1"/>
              </a:solidFill>
            </a:endParaRP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James Civitello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Patrick Grove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Scott Honan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William Kramer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John Macauley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Mark Smith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Douglas Story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Jeffrey Weller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David Wieme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Ralph Worthington</a:t>
            </a:r>
          </a:p>
          <a:p>
            <a:pPr defTabSz="311150"/>
            <a:r>
              <a:rPr lang="en-US" sz="900" dirty="0">
                <a:solidFill>
                  <a:schemeClr val="tx1"/>
                </a:solidFill>
              </a:rPr>
              <a:t>Luke Zane</a:t>
            </a:r>
          </a:p>
        </p:txBody>
      </p:sp>
      <p:sp>
        <p:nvSpPr>
          <p:cNvPr id="43" name="Rectangle 76"/>
          <p:cNvSpPr/>
          <p:nvPr/>
        </p:nvSpPr>
        <p:spPr>
          <a:xfrm>
            <a:off x="7284908" y="2161810"/>
            <a:ext cx="1749183" cy="2716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FPA / Electrical Assembly Ops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Matthew Hendrikse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Janet Briggs</a:t>
            </a:r>
          </a:p>
          <a:p>
            <a:r>
              <a:rPr lang="en-US" sz="900" dirty="0">
                <a:solidFill>
                  <a:schemeClr val="tx1"/>
                </a:solidFill>
              </a:rPr>
              <a:t>Carol-Ann Centola</a:t>
            </a:r>
          </a:p>
          <a:p>
            <a:r>
              <a:rPr lang="en-US" sz="900" dirty="0">
                <a:solidFill>
                  <a:schemeClr val="tx1"/>
                </a:solidFill>
              </a:rPr>
              <a:t>Candace Culbreath</a:t>
            </a:r>
          </a:p>
          <a:p>
            <a:r>
              <a:rPr lang="en-US" sz="900" dirty="0">
                <a:solidFill>
                  <a:schemeClr val="tx1"/>
                </a:solidFill>
              </a:rPr>
              <a:t>Timothy Daniel</a:t>
            </a:r>
          </a:p>
          <a:p>
            <a:r>
              <a:rPr lang="en-US" sz="900" dirty="0">
                <a:solidFill>
                  <a:schemeClr val="tx1"/>
                </a:solidFill>
              </a:rPr>
              <a:t>Nancy </a:t>
            </a:r>
            <a:r>
              <a:rPr lang="en-US" sz="900" dirty="0" err="1">
                <a:solidFill>
                  <a:schemeClr val="tx1"/>
                </a:solidFill>
              </a:rPr>
              <a:t>DeMent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Michelle Ellis</a:t>
            </a:r>
          </a:p>
          <a:p>
            <a:r>
              <a:rPr lang="en-US" sz="900" dirty="0">
                <a:solidFill>
                  <a:schemeClr val="tx1"/>
                </a:solidFill>
              </a:rPr>
              <a:t>Yvette </a:t>
            </a:r>
            <a:r>
              <a:rPr lang="en-US" sz="900" dirty="0" err="1">
                <a:solidFill>
                  <a:schemeClr val="tx1"/>
                </a:solidFill>
              </a:rPr>
              <a:t>Femiano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Julie Lindsay</a:t>
            </a:r>
          </a:p>
          <a:p>
            <a:r>
              <a:rPr lang="en-US" sz="900" dirty="0">
                <a:solidFill>
                  <a:schemeClr val="tx1"/>
                </a:solidFill>
              </a:rPr>
              <a:t>William McTighe</a:t>
            </a:r>
          </a:p>
          <a:p>
            <a:r>
              <a:rPr lang="en-US" sz="900" dirty="0">
                <a:solidFill>
                  <a:schemeClr val="tx1"/>
                </a:solidFill>
              </a:rPr>
              <a:t>Jonathan Purver</a:t>
            </a:r>
          </a:p>
          <a:p>
            <a:r>
              <a:rPr lang="en-US" sz="900" dirty="0">
                <a:solidFill>
                  <a:schemeClr val="tx1"/>
                </a:solidFill>
              </a:rPr>
              <a:t>Mark Reuter</a:t>
            </a:r>
          </a:p>
          <a:p>
            <a:r>
              <a:rPr lang="en-US" sz="900" dirty="0">
                <a:solidFill>
                  <a:schemeClr val="tx1"/>
                </a:solidFill>
              </a:rPr>
              <a:t>Cheryl Reuter</a:t>
            </a:r>
          </a:p>
          <a:p>
            <a:r>
              <a:rPr lang="en-US" sz="900" dirty="0">
                <a:solidFill>
                  <a:schemeClr val="tx1"/>
                </a:solidFill>
              </a:rPr>
              <a:t>Shawn Schaeffer</a:t>
            </a:r>
          </a:p>
          <a:p>
            <a:r>
              <a:rPr lang="en-US" sz="900" dirty="0">
                <a:solidFill>
                  <a:schemeClr val="tx1"/>
                </a:solidFill>
              </a:rPr>
              <a:t>Daniel </a:t>
            </a:r>
            <a:r>
              <a:rPr lang="en-US" sz="900" dirty="0" err="1">
                <a:solidFill>
                  <a:schemeClr val="tx1"/>
                </a:solidFill>
              </a:rPr>
              <a:t>Scheffinger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Linda Warner</a:t>
            </a:r>
          </a:p>
        </p:txBody>
      </p:sp>
      <p:cxnSp>
        <p:nvCxnSpPr>
          <p:cNvPr id="45" name="Elbow Connector 44"/>
          <p:cNvCxnSpPr>
            <a:stCxn id="34" idx="2"/>
            <a:endCxn id="35" idx="0"/>
          </p:cNvCxnSpPr>
          <p:nvPr/>
        </p:nvCxnSpPr>
        <p:spPr>
          <a:xfrm rot="5400000">
            <a:off x="2444353" y="63271"/>
            <a:ext cx="546066" cy="365101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4" idx="2"/>
            <a:endCxn id="41" idx="0"/>
          </p:cNvCxnSpPr>
          <p:nvPr/>
        </p:nvCxnSpPr>
        <p:spPr>
          <a:xfrm rot="5400000">
            <a:off x="3335627" y="954545"/>
            <a:ext cx="546066" cy="186846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4" idx="2"/>
            <a:endCxn id="39" idx="0"/>
          </p:cNvCxnSpPr>
          <p:nvPr/>
        </p:nvCxnSpPr>
        <p:spPr>
          <a:xfrm rot="16200000" flipH="1">
            <a:off x="4269859" y="1888776"/>
            <a:ext cx="5460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4" idx="2"/>
            <a:endCxn id="44" idx="0"/>
          </p:cNvCxnSpPr>
          <p:nvPr/>
        </p:nvCxnSpPr>
        <p:spPr>
          <a:xfrm rot="16200000" flipH="1">
            <a:off x="5173611" y="985024"/>
            <a:ext cx="546066" cy="180750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49"/>
          <p:cNvSpPr txBox="1"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lvl="0"/>
            <a:r>
              <a:rPr lang="en-US" dirty="0" smtClean="0"/>
              <a:t>ISR Operations (Page 4 of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65664" y="883896"/>
            <a:ext cx="18288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en-US"/>
            </a:defPPr>
            <a:lvl1pPr algn="ctr" defTabSz="311150">
              <a:spcBef>
                <a:spcPct val="0"/>
              </a:spcBef>
              <a:defRPr sz="1100" b="1">
                <a:solidFill>
                  <a:srgbClr val="E35205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900" dirty="0" smtClean="0">
                <a:solidFill>
                  <a:srgbClr val="C0504D"/>
                </a:solidFill>
              </a:rPr>
              <a:t>Engineering Manager,</a:t>
            </a:r>
          </a:p>
          <a:p>
            <a:r>
              <a:rPr lang="en-US" sz="900" dirty="0" smtClean="0">
                <a:solidFill>
                  <a:srgbClr val="C0504D"/>
                </a:solidFill>
              </a:rPr>
              <a:t>System Test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Sergio Rucci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4" name="Rectangle 76"/>
          <p:cNvSpPr/>
          <p:nvPr/>
        </p:nvSpPr>
        <p:spPr>
          <a:xfrm>
            <a:off x="3081607" y="2194388"/>
            <a:ext cx="1441548" cy="2854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Electrical</a:t>
            </a: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Engineering &amp; Test 1 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Russell Jost</a:t>
            </a:r>
          </a:p>
          <a:p>
            <a:pPr eaLnBrk="1" fontAlgn="ctr" hangingPunct="1"/>
            <a:endParaRPr lang="en-US" sz="900" dirty="0" smtClean="0"/>
          </a:p>
          <a:p>
            <a:pPr eaLnBrk="1" fontAlgn="ctr" hangingPunct="1"/>
            <a:r>
              <a:rPr lang="en-US" sz="900" dirty="0"/>
              <a:t>Anthony Bischoping</a:t>
            </a:r>
          </a:p>
          <a:p>
            <a:pPr eaLnBrk="1" fontAlgn="ctr" hangingPunct="1"/>
            <a:r>
              <a:rPr lang="en-US" sz="900" dirty="0"/>
              <a:t>Abraham Brady</a:t>
            </a:r>
          </a:p>
          <a:p>
            <a:pPr eaLnBrk="1" fontAlgn="ctr" hangingPunct="1"/>
            <a:r>
              <a:rPr lang="en-US" sz="900" dirty="0"/>
              <a:t>Kenneth Chow</a:t>
            </a:r>
          </a:p>
          <a:p>
            <a:pPr eaLnBrk="1" fontAlgn="ctr" hangingPunct="1"/>
            <a:r>
              <a:rPr lang="en-US" sz="900" dirty="0"/>
              <a:t>John Hastings</a:t>
            </a:r>
          </a:p>
          <a:p>
            <a:pPr eaLnBrk="1" fontAlgn="ctr" hangingPunct="1"/>
            <a:r>
              <a:rPr lang="en-US" sz="900" dirty="0"/>
              <a:t>Joseph Kessler</a:t>
            </a:r>
          </a:p>
          <a:p>
            <a:pPr eaLnBrk="1" fontAlgn="ctr" hangingPunct="1"/>
            <a:r>
              <a:rPr lang="en-US" sz="900" dirty="0"/>
              <a:t>Norbert Koenig</a:t>
            </a:r>
          </a:p>
          <a:p>
            <a:pPr eaLnBrk="1" fontAlgn="ctr" hangingPunct="1"/>
            <a:r>
              <a:rPr lang="en-US" sz="900" dirty="0"/>
              <a:t>Patrick Littlefield</a:t>
            </a:r>
          </a:p>
          <a:p>
            <a:pPr eaLnBrk="1" fontAlgn="ctr" hangingPunct="1"/>
            <a:r>
              <a:rPr lang="en-US" sz="900" dirty="0"/>
              <a:t>Pierre </a:t>
            </a:r>
            <a:r>
              <a:rPr lang="en-US" sz="900" dirty="0" err="1"/>
              <a:t>Muldermans</a:t>
            </a:r>
            <a:endParaRPr lang="en-US" sz="900" dirty="0"/>
          </a:p>
          <a:p>
            <a:pPr eaLnBrk="1" fontAlgn="ctr" hangingPunct="1"/>
            <a:r>
              <a:rPr lang="en-US" sz="900" dirty="0"/>
              <a:t>Joseph </a:t>
            </a:r>
            <a:r>
              <a:rPr lang="en-US" sz="900" dirty="0" err="1"/>
              <a:t>Olesik</a:t>
            </a:r>
            <a:endParaRPr lang="en-US" sz="900" dirty="0"/>
          </a:p>
          <a:p>
            <a:pPr eaLnBrk="1" fontAlgn="ctr" hangingPunct="1"/>
            <a:r>
              <a:rPr lang="en-US" sz="900" dirty="0"/>
              <a:t>Edward Pappa</a:t>
            </a:r>
          </a:p>
          <a:p>
            <a:pPr eaLnBrk="1" fontAlgn="ctr" hangingPunct="1"/>
            <a:r>
              <a:rPr lang="en-US" sz="900" dirty="0"/>
              <a:t>Perry </a:t>
            </a:r>
            <a:r>
              <a:rPr lang="en-US" sz="900" dirty="0" err="1"/>
              <a:t>Pesce</a:t>
            </a:r>
            <a:endParaRPr lang="en-US" sz="900" dirty="0"/>
          </a:p>
          <a:p>
            <a:pPr eaLnBrk="1" fontAlgn="ctr" hangingPunct="1"/>
            <a:r>
              <a:rPr lang="en-US" sz="900" dirty="0"/>
              <a:t>Charles </a:t>
            </a:r>
            <a:r>
              <a:rPr lang="en-US" sz="900" dirty="0" err="1"/>
              <a:t>Ridler</a:t>
            </a:r>
            <a:endParaRPr lang="en-US" sz="900" dirty="0"/>
          </a:p>
          <a:p>
            <a:pPr eaLnBrk="1" fontAlgn="ctr" hangingPunct="1"/>
            <a:r>
              <a:rPr lang="en-US" sz="900" dirty="0"/>
              <a:t>Thomas </a:t>
            </a:r>
            <a:r>
              <a:rPr lang="en-US" sz="900" dirty="0" err="1"/>
              <a:t>Rotolo</a:t>
            </a:r>
            <a:endParaRPr lang="en-US" sz="900" dirty="0"/>
          </a:p>
          <a:p>
            <a:pPr eaLnBrk="1" fontAlgn="ctr" hangingPunct="1"/>
            <a:r>
              <a:rPr lang="en-US" sz="900" dirty="0"/>
              <a:t>Frank Ryan</a:t>
            </a:r>
          </a:p>
          <a:p>
            <a:pPr eaLnBrk="1" fontAlgn="ctr" hangingPunct="1"/>
            <a:r>
              <a:rPr lang="en-US" sz="900" dirty="0"/>
              <a:t>Timothy </a:t>
            </a:r>
            <a:r>
              <a:rPr lang="en-US" sz="900" dirty="0" err="1"/>
              <a:t>Wengender</a:t>
            </a:r>
            <a:endParaRPr lang="en-US" sz="900" dirty="0"/>
          </a:p>
        </p:txBody>
      </p:sp>
      <p:sp>
        <p:nvSpPr>
          <p:cNvPr id="115" name="Rectangle 76"/>
          <p:cNvSpPr/>
          <p:nvPr/>
        </p:nvSpPr>
        <p:spPr>
          <a:xfrm>
            <a:off x="6129645" y="2194388"/>
            <a:ext cx="1441548" cy="16081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Mechanical </a:t>
            </a: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Engineering &amp; Test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Matthew Soffa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eaLnBrk="1" fontAlgn="b" hangingPunct="1"/>
            <a:r>
              <a:rPr lang="en-US" sz="900" dirty="0"/>
              <a:t>Chandra Coffey</a:t>
            </a:r>
          </a:p>
          <a:p>
            <a:pPr eaLnBrk="1" fontAlgn="b" hangingPunct="1"/>
            <a:r>
              <a:rPr lang="en-US" sz="900" dirty="0"/>
              <a:t>John Frech</a:t>
            </a:r>
          </a:p>
          <a:p>
            <a:pPr eaLnBrk="1" fontAlgn="b" hangingPunct="1"/>
            <a:r>
              <a:rPr lang="en-US" sz="900" dirty="0"/>
              <a:t>Timothy Kenyon</a:t>
            </a:r>
          </a:p>
          <a:p>
            <a:pPr eaLnBrk="1" fontAlgn="b" hangingPunct="1"/>
            <a:r>
              <a:rPr lang="en-US" sz="900" dirty="0"/>
              <a:t>Chad Pierce</a:t>
            </a:r>
          </a:p>
          <a:p>
            <a:pPr eaLnBrk="1" fontAlgn="b" hangingPunct="1"/>
            <a:r>
              <a:rPr lang="en-US" sz="900" dirty="0"/>
              <a:t>Michael </a:t>
            </a:r>
            <a:r>
              <a:rPr lang="en-US" sz="900" dirty="0" err="1"/>
              <a:t>Reister</a:t>
            </a:r>
            <a:endParaRPr lang="en-US" sz="900" dirty="0"/>
          </a:p>
          <a:p>
            <a:pPr eaLnBrk="1" fontAlgn="b" hangingPunct="1"/>
            <a:r>
              <a:rPr lang="en-US" sz="900" dirty="0"/>
              <a:t>Aaron Wheeler</a:t>
            </a:r>
          </a:p>
        </p:txBody>
      </p:sp>
      <p:sp>
        <p:nvSpPr>
          <p:cNvPr id="117" name="Rectangle 76"/>
          <p:cNvSpPr/>
          <p:nvPr/>
        </p:nvSpPr>
        <p:spPr>
          <a:xfrm>
            <a:off x="7653662" y="2194388"/>
            <a:ext cx="1441548" cy="23006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Vacuum </a:t>
            </a: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Engineering &amp; Test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James Borrelli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eaLnBrk="1" fontAlgn="b" hangingPunct="1"/>
            <a:r>
              <a:rPr lang="en-US" sz="900" dirty="0"/>
              <a:t>John </a:t>
            </a:r>
            <a:r>
              <a:rPr lang="en-US" sz="900" dirty="0" err="1"/>
              <a:t>Altmire</a:t>
            </a:r>
            <a:endParaRPr lang="en-US" sz="900" dirty="0"/>
          </a:p>
          <a:p>
            <a:pPr eaLnBrk="1" fontAlgn="b" hangingPunct="1"/>
            <a:r>
              <a:rPr lang="en-US" sz="900" dirty="0"/>
              <a:t>Kenneth Baker</a:t>
            </a:r>
          </a:p>
          <a:p>
            <a:pPr eaLnBrk="1" fontAlgn="b" hangingPunct="1"/>
            <a:r>
              <a:rPr lang="en-US" sz="900" dirty="0"/>
              <a:t>Jared </a:t>
            </a:r>
            <a:r>
              <a:rPr lang="en-US" sz="900" dirty="0" err="1"/>
              <a:t>Bosinski</a:t>
            </a:r>
            <a:r>
              <a:rPr lang="en-US" sz="900" dirty="0"/>
              <a:t> [c]</a:t>
            </a:r>
          </a:p>
          <a:p>
            <a:pPr eaLnBrk="1" fontAlgn="b" hangingPunct="1"/>
            <a:r>
              <a:rPr lang="en-US" sz="900" dirty="0"/>
              <a:t>Deon Brown</a:t>
            </a:r>
          </a:p>
          <a:p>
            <a:pPr eaLnBrk="1" fontAlgn="b" hangingPunct="1"/>
            <a:r>
              <a:rPr lang="en-US" sz="900" dirty="0"/>
              <a:t>David Carroll</a:t>
            </a:r>
          </a:p>
          <a:p>
            <a:pPr eaLnBrk="1" fontAlgn="b" hangingPunct="1"/>
            <a:r>
              <a:rPr lang="en-US" sz="900" dirty="0"/>
              <a:t>Garry Fink</a:t>
            </a:r>
          </a:p>
          <a:p>
            <a:pPr eaLnBrk="1" fontAlgn="b" hangingPunct="1"/>
            <a:r>
              <a:rPr lang="en-US" sz="900" dirty="0"/>
              <a:t>Christopher Haag</a:t>
            </a:r>
          </a:p>
          <a:p>
            <a:pPr eaLnBrk="1" fontAlgn="b" hangingPunct="1"/>
            <a:r>
              <a:rPr lang="en-US" sz="900" dirty="0"/>
              <a:t>Mark Hazel</a:t>
            </a:r>
          </a:p>
          <a:p>
            <a:pPr eaLnBrk="1" fontAlgn="b" hangingPunct="1"/>
            <a:r>
              <a:rPr lang="en-US" sz="900" dirty="0"/>
              <a:t>Christopher </a:t>
            </a:r>
            <a:r>
              <a:rPr lang="en-US" sz="900" dirty="0" err="1"/>
              <a:t>Mazza</a:t>
            </a:r>
            <a:r>
              <a:rPr lang="en-US" sz="900" dirty="0"/>
              <a:t> [c]</a:t>
            </a:r>
          </a:p>
          <a:p>
            <a:pPr eaLnBrk="1" fontAlgn="b" hangingPunct="1"/>
            <a:r>
              <a:rPr lang="en-US" sz="900" dirty="0"/>
              <a:t>Thomas Phillips</a:t>
            </a:r>
          </a:p>
          <a:p>
            <a:pPr eaLnBrk="1" fontAlgn="b" hangingPunct="1"/>
            <a:r>
              <a:rPr lang="en-US" sz="900" dirty="0"/>
              <a:t>Thomas </a:t>
            </a:r>
            <a:r>
              <a:rPr lang="en-US" sz="900" dirty="0" err="1"/>
              <a:t>Vay</a:t>
            </a:r>
            <a:endParaRPr lang="en-US" sz="900" dirty="0"/>
          </a:p>
        </p:txBody>
      </p:sp>
      <p:cxnSp>
        <p:nvCxnSpPr>
          <p:cNvPr id="118" name="Elbow Connector 117"/>
          <p:cNvCxnSpPr>
            <a:stCxn id="48" idx="2"/>
            <a:endCxn id="114" idx="0"/>
          </p:cNvCxnSpPr>
          <p:nvPr/>
        </p:nvCxnSpPr>
        <p:spPr>
          <a:xfrm rot="5400000">
            <a:off x="3878877" y="1493201"/>
            <a:ext cx="624692" cy="7776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48" idx="2"/>
            <a:endCxn id="117" idx="0"/>
          </p:cNvCxnSpPr>
          <p:nvPr/>
        </p:nvCxnSpPr>
        <p:spPr>
          <a:xfrm rot="16200000" flipH="1">
            <a:off x="6164904" y="-15144"/>
            <a:ext cx="624692" cy="379437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48" idx="2"/>
            <a:endCxn id="127" idx="0"/>
          </p:cNvCxnSpPr>
          <p:nvPr/>
        </p:nvCxnSpPr>
        <p:spPr>
          <a:xfrm rot="5400000">
            <a:off x="2354858" y="-30818"/>
            <a:ext cx="624692" cy="38257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76"/>
          <p:cNvSpPr/>
          <p:nvPr/>
        </p:nvSpPr>
        <p:spPr>
          <a:xfrm>
            <a:off x="33569" y="2194388"/>
            <a:ext cx="1441548" cy="32701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Optical </a:t>
            </a: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Engineering &amp; Metrology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Brian Hart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eaLnBrk="1" fontAlgn="ctr" hangingPunct="1"/>
            <a:r>
              <a:rPr lang="en-US" sz="900" dirty="0"/>
              <a:t>Kevin Adedokun [c]</a:t>
            </a:r>
          </a:p>
          <a:p>
            <a:pPr eaLnBrk="1" fontAlgn="ctr" hangingPunct="1"/>
            <a:r>
              <a:rPr lang="en-US" sz="900" dirty="0"/>
              <a:t>Richard Bossert</a:t>
            </a:r>
          </a:p>
          <a:p>
            <a:pPr eaLnBrk="1" fontAlgn="ctr" hangingPunct="1"/>
            <a:r>
              <a:rPr lang="en-US" sz="900" dirty="0"/>
              <a:t>Michael Brandt</a:t>
            </a:r>
          </a:p>
          <a:p>
            <a:pPr eaLnBrk="1" fontAlgn="ctr" hangingPunct="1"/>
            <a:r>
              <a:rPr lang="en-US" sz="900" dirty="0"/>
              <a:t>Neil Butler</a:t>
            </a:r>
          </a:p>
          <a:p>
            <a:pPr eaLnBrk="1" fontAlgn="ctr" hangingPunct="1"/>
            <a:r>
              <a:rPr lang="en-US" sz="900" dirty="0"/>
              <a:t>William Castle</a:t>
            </a:r>
          </a:p>
          <a:p>
            <a:pPr eaLnBrk="1" fontAlgn="ctr" hangingPunct="1"/>
            <a:r>
              <a:rPr lang="en-US" sz="900" dirty="0"/>
              <a:t>Mark Connolly</a:t>
            </a:r>
          </a:p>
          <a:p>
            <a:pPr eaLnBrk="1" fontAlgn="ctr" hangingPunct="1"/>
            <a:r>
              <a:rPr lang="en-US" sz="900" dirty="0"/>
              <a:t>Eric </a:t>
            </a:r>
            <a:r>
              <a:rPr lang="en-US" sz="900" dirty="0" err="1"/>
              <a:t>Dilella</a:t>
            </a:r>
            <a:endParaRPr lang="en-US" sz="900" dirty="0"/>
          </a:p>
          <a:p>
            <a:pPr eaLnBrk="1" fontAlgn="ctr" hangingPunct="1"/>
            <a:r>
              <a:rPr lang="en-US" sz="900" dirty="0"/>
              <a:t>Stephen Farnsworth [c]</a:t>
            </a:r>
          </a:p>
          <a:p>
            <a:pPr eaLnBrk="1" fontAlgn="ctr" hangingPunct="1"/>
            <a:r>
              <a:rPr lang="en-US" sz="900" dirty="0"/>
              <a:t>Laurie Hill</a:t>
            </a:r>
          </a:p>
          <a:p>
            <a:pPr eaLnBrk="1" fontAlgn="ctr" hangingPunct="1"/>
            <a:r>
              <a:rPr lang="en-US" sz="900" dirty="0"/>
              <a:t>Joshua Johnson</a:t>
            </a:r>
          </a:p>
          <a:p>
            <a:pPr eaLnBrk="1" fontAlgn="ctr" hangingPunct="1"/>
            <a:r>
              <a:rPr lang="en-US" sz="900" dirty="0"/>
              <a:t>James Lawton [c]</a:t>
            </a:r>
          </a:p>
          <a:p>
            <a:pPr eaLnBrk="1" fontAlgn="ctr" hangingPunct="1"/>
            <a:r>
              <a:rPr lang="en-US" sz="900" dirty="0"/>
              <a:t>Elise Michaels</a:t>
            </a:r>
          </a:p>
          <a:p>
            <a:pPr eaLnBrk="1" fontAlgn="ctr" hangingPunct="1"/>
            <a:r>
              <a:rPr lang="en-US" sz="900" dirty="0"/>
              <a:t>Anthony Pantas</a:t>
            </a:r>
          </a:p>
          <a:p>
            <a:pPr eaLnBrk="1" fontAlgn="ctr" hangingPunct="1"/>
            <a:r>
              <a:rPr lang="en-US" sz="900" dirty="0"/>
              <a:t>Jay </a:t>
            </a:r>
            <a:r>
              <a:rPr lang="en-US" sz="900" dirty="0" err="1"/>
              <a:t>Perlin</a:t>
            </a:r>
            <a:endParaRPr lang="en-US" sz="900" dirty="0"/>
          </a:p>
          <a:p>
            <a:pPr eaLnBrk="1" fontAlgn="ctr" hangingPunct="1"/>
            <a:r>
              <a:rPr lang="en-US" sz="900" dirty="0"/>
              <a:t>Bryan Roberts</a:t>
            </a:r>
          </a:p>
          <a:p>
            <a:pPr eaLnBrk="1" fontAlgn="ctr" hangingPunct="1"/>
            <a:r>
              <a:rPr lang="en-US" sz="900" dirty="0"/>
              <a:t>Roxanne </a:t>
            </a:r>
            <a:r>
              <a:rPr lang="en-US" sz="900" dirty="0" err="1"/>
              <a:t>Toufexis</a:t>
            </a:r>
            <a:endParaRPr lang="en-US" sz="900" dirty="0"/>
          </a:p>
          <a:p>
            <a:pPr eaLnBrk="1" fontAlgn="ctr" hangingPunct="1"/>
            <a:r>
              <a:rPr lang="en-US" sz="900" dirty="0"/>
              <a:t>Chanda Walker</a:t>
            </a:r>
          </a:p>
          <a:p>
            <a:pPr eaLnBrk="1" fontAlgn="ctr" hangingPunct="1"/>
            <a:r>
              <a:rPr lang="en-US" sz="900" dirty="0"/>
              <a:t>Matthew Walsh</a:t>
            </a:r>
          </a:p>
        </p:txBody>
      </p:sp>
      <p:cxnSp>
        <p:nvCxnSpPr>
          <p:cNvPr id="129" name="Elbow Connector 128"/>
          <p:cNvCxnSpPr>
            <a:stCxn id="48" idx="2"/>
            <a:endCxn id="115" idx="0"/>
          </p:cNvCxnSpPr>
          <p:nvPr/>
        </p:nvCxnSpPr>
        <p:spPr>
          <a:xfrm rot="16200000" flipH="1">
            <a:off x="5402895" y="746864"/>
            <a:ext cx="624692" cy="22703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76"/>
          <p:cNvSpPr/>
          <p:nvPr/>
        </p:nvSpPr>
        <p:spPr>
          <a:xfrm>
            <a:off x="1557588" y="2194388"/>
            <a:ext cx="1441548" cy="23006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Contamination Control Services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James Collins</a:t>
            </a:r>
          </a:p>
          <a:p>
            <a:pPr algn="ctr" defTabSz="311150"/>
            <a:endParaRPr lang="en-US" sz="900" b="1" dirty="0">
              <a:solidFill>
                <a:schemeClr val="tx1"/>
              </a:solidFill>
            </a:endParaRPr>
          </a:p>
          <a:p>
            <a:pPr eaLnBrk="1" fontAlgn="b" hangingPunct="1"/>
            <a:r>
              <a:rPr lang="en-US" sz="900" dirty="0"/>
              <a:t>Patrick Alcott [c]</a:t>
            </a:r>
          </a:p>
          <a:p>
            <a:pPr eaLnBrk="1" fontAlgn="b" hangingPunct="1"/>
            <a:r>
              <a:rPr lang="en-US" sz="900" dirty="0"/>
              <a:t>Jeffrey Barnum</a:t>
            </a:r>
          </a:p>
          <a:p>
            <a:pPr eaLnBrk="1" fontAlgn="b" hangingPunct="1"/>
            <a:r>
              <a:rPr lang="en-US" sz="900" dirty="0"/>
              <a:t>Kevin Burgess</a:t>
            </a:r>
          </a:p>
          <a:p>
            <a:pPr eaLnBrk="1" fontAlgn="b" hangingPunct="1"/>
            <a:r>
              <a:rPr lang="en-US" sz="900" dirty="0"/>
              <a:t>Andrew Dambrosia</a:t>
            </a:r>
          </a:p>
          <a:p>
            <a:pPr eaLnBrk="1" fontAlgn="b" hangingPunct="1"/>
            <a:r>
              <a:rPr lang="en-US" sz="900" dirty="0"/>
              <a:t>Richard Drexler</a:t>
            </a:r>
          </a:p>
          <a:p>
            <a:pPr eaLnBrk="1" fontAlgn="b" hangingPunct="1"/>
            <a:r>
              <a:rPr lang="en-US" sz="900" dirty="0"/>
              <a:t>Mark </a:t>
            </a:r>
            <a:r>
              <a:rPr lang="en-US" sz="900" dirty="0" err="1"/>
              <a:t>Fornalik</a:t>
            </a:r>
            <a:endParaRPr lang="en-US" sz="900" dirty="0"/>
          </a:p>
          <a:p>
            <a:pPr eaLnBrk="1" fontAlgn="b" hangingPunct="1"/>
            <a:r>
              <a:rPr lang="en-US" sz="900" dirty="0" err="1"/>
              <a:t>Gioconda</a:t>
            </a:r>
            <a:r>
              <a:rPr lang="en-US" sz="900" dirty="0"/>
              <a:t> </a:t>
            </a:r>
            <a:r>
              <a:rPr lang="en-US" sz="900" dirty="0" err="1"/>
              <a:t>Llopis</a:t>
            </a:r>
            <a:r>
              <a:rPr lang="en-US" sz="900" dirty="0"/>
              <a:t> [c]</a:t>
            </a:r>
          </a:p>
          <a:p>
            <a:pPr eaLnBrk="1" fontAlgn="b" hangingPunct="1"/>
            <a:r>
              <a:rPr lang="en-US" sz="900" dirty="0"/>
              <a:t>Kevin Mann</a:t>
            </a:r>
          </a:p>
          <a:p>
            <a:pPr eaLnBrk="1" fontAlgn="b" hangingPunct="1"/>
            <a:r>
              <a:rPr lang="en-US" sz="900" dirty="0"/>
              <a:t>Daniel </a:t>
            </a:r>
            <a:r>
              <a:rPr lang="en-US" sz="900" dirty="0" err="1"/>
              <a:t>Oshea</a:t>
            </a:r>
            <a:endParaRPr lang="en-US" sz="900" dirty="0"/>
          </a:p>
          <a:p>
            <a:pPr eaLnBrk="1" fontAlgn="b" hangingPunct="1"/>
            <a:r>
              <a:rPr lang="en-US" sz="900" dirty="0"/>
              <a:t>William Ryan</a:t>
            </a:r>
          </a:p>
          <a:p>
            <a:pPr eaLnBrk="1" fontAlgn="b" hangingPunct="1"/>
            <a:r>
              <a:rPr lang="en-US" sz="900" dirty="0"/>
              <a:t>James Shaw</a:t>
            </a:r>
          </a:p>
        </p:txBody>
      </p:sp>
      <p:cxnSp>
        <p:nvCxnSpPr>
          <p:cNvPr id="141" name="Elbow Connector 140"/>
          <p:cNvCxnSpPr>
            <a:stCxn id="48" idx="2"/>
            <a:endCxn id="140" idx="0"/>
          </p:cNvCxnSpPr>
          <p:nvPr/>
        </p:nvCxnSpPr>
        <p:spPr>
          <a:xfrm rot="5400000">
            <a:off x="3116867" y="731191"/>
            <a:ext cx="624692" cy="230170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76"/>
          <p:cNvSpPr/>
          <p:nvPr/>
        </p:nvSpPr>
        <p:spPr>
          <a:xfrm>
            <a:off x="4605626" y="2194388"/>
            <a:ext cx="1441548" cy="2854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spAutoFit/>
          </a:bodyPr>
          <a:lstStyle/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Group Leader,</a:t>
            </a:r>
            <a:endParaRPr lang="en-US" sz="900" b="1" dirty="0">
              <a:solidFill>
                <a:srgbClr val="C0504D"/>
              </a:solidFill>
            </a:endParaRP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Electrical </a:t>
            </a:r>
          </a:p>
          <a:p>
            <a:pPr algn="ctr" defTabSz="311150"/>
            <a:r>
              <a:rPr lang="en-US" sz="900" b="1" dirty="0" smtClean="0">
                <a:solidFill>
                  <a:srgbClr val="C0504D"/>
                </a:solidFill>
              </a:rPr>
              <a:t>Engineering &amp; Test 2</a:t>
            </a:r>
          </a:p>
          <a:p>
            <a:pPr algn="ctr" defTabSz="311150"/>
            <a:r>
              <a:rPr lang="en-US" sz="900" b="1" dirty="0" smtClean="0">
                <a:solidFill>
                  <a:schemeClr val="tx1"/>
                </a:solidFill>
              </a:rPr>
              <a:t>Patrick Borrelli</a:t>
            </a:r>
          </a:p>
          <a:p>
            <a:pPr eaLnBrk="1" fontAlgn="ctr" hangingPunct="1"/>
            <a:endParaRPr lang="en-US" sz="900" dirty="0" smtClean="0"/>
          </a:p>
          <a:p>
            <a:pPr eaLnBrk="1" fontAlgn="ctr" hangingPunct="1"/>
            <a:r>
              <a:rPr lang="en-US" sz="900" dirty="0"/>
              <a:t>Mark Abbey</a:t>
            </a:r>
          </a:p>
          <a:p>
            <a:pPr eaLnBrk="1" fontAlgn="ctr" hangingPunct="1"/>
            <a:r>
              <a:rPr lang="en-US" sz="900" dirty="0"/>
              <a:t>Thomas Bosch</a:t>
            </a:r>
          </a:p>
          <a:p>
            <a:pPr eaLnBrk="1" fontAlgn="ctr" hangingPunct="1"/>
            <a:r>
              <a:rPr lang="en-US" sz="900" dirty="0"/>
              <a:t>Allen Brewer</a:t>
            </a:r>
          </a:p>
          <a:p>
            <a:pPr eaLnBrk="1" fontAlgn="ctr" hangingPunct="1"/>
            <a:r>
              <a:rPr lang="en-US" sz="900" dirty="0"/>
              <a:t>Mark Duffy</a:t>
            </a:r>
          </a:p>
          <a:p>
            <a:pPr eaLnBrk="1" fontAlgn="ctr" hangingPunct="1"/>
            <a:r>
              <a:rPr lang="en-US" sz="900" dirty="0"/>
              <a:t>Kevin Gray</a:t>
            </a:r>
          </a:p>
          <a:p>
            <a:pPr eaLnBrk="1" fontAlgn="ctr" hangingPunct="1"/>
            <a:r>
              <a:rPr lang="en-US" sz="900" dirty="0"/>
              <a:t>Michael Hartmann</a:t>
            </a:r>
          </a:p>
          <a:p>
            <a:pPr eaLnBrk="1" fontAlgn="ctr" hangingPunct="1"/>
            <a:r>
              <a:rPr lang="en-US" sz="900" dirty="0"/>
              <a:t>John </a:t>
            </a:r>
            <a:r>
              <a:rPr lang="en-US" sz="900" dirty="0" err="1"/>
              <a:t>Hatakeyama</a:t>
            </a:r>
            <a:endParaRPr lang="en-US" sz="900" dirty="0"/>
          </a:p>
          <a:p>
            <a:pPr eaLnBrk="1" fontAlgn="ctr" hangingPunct="1"/>
            <a:r>
              <a:rPr lang="en-US" sz="900" dirty="0"/>
              <a:t>Michael </a:t>
            </a:r>
            <a:r>
              <a:rPr lang="en-US" sz="900" dirty="0" err="1"/>
              <a:t>Kokorotsis</a:t>
            </a:r>
            <a:endParaRPr lang="en-US" sz="900" dirty="0"/>
          </a:p>
          <a:p>
            <a:pPr eaLnBrk="1" fontAlgn="ctr" hangingPunct="1"/>
            <a:r>
              <a:rPr lang="en-US" sz="900" dirty="0"/>
              <a:t>Larry </a:t>
            </a:r>
            <a:r>
              <a:rPr lang="en-US" sz="900" dirty="0" err="1"/>
              <a:t>Krech</a:t>
            </a:r>
            <a:endParaRPr lang="en-US" sz="900" dirty="0"/>
          </a:p>
          <a:p>
            <a:pPr eaLnBrk="1" fontAlgn="ctr" hangingPunct="1"/>
            <a:r>
              <a:rPr lang="en-US" sz="900" dirty="0"/>
              <a:t>Larry </a:t>
            </a:r>
            <a:r>
              <a:rPr lang="en-US" sz="900" dirty="0" err="1"/>
              <a:t>Pearston</a:t>
            </a:r>
            <a:endParaRPr lang="en-US" sz="900" dirty="0"/>
          </a:p>
          <a:p>
            <a:pPr eaLnBrk="1" fontAlgn="ctr" hangingPunct="1"/>
            <a:r>
              <a:rPr lang="en-US" sz="900" dirty="0"/>
              <a:t>Joseph </a:t>
            </a:r>
            <a:r>
              <a:rPr lang="en-US" sz="900" dirty="0" err="1"/>
              <a:t>Raymo</a:t>
            </a:r>
            <a:endParaRPr lang="en-US" sz="900" dirty="0"/>
          </a:p>
          <a:p>
            <a:pPr eaLnBrk="1" fontAlgn="ctr" hangingPunct="1"/>
            <a:r>
              <a:rPr lang="en-US" sz="900" dirty="0"/>
              <a:t>Edward </a:t>
            </a:r>
            <a:r>
              <a:rPr lang="en-US" sz="900" dirty="0" err="1"/>
              <a:t>Schranz</a:t>
            </a:r>
            <a:endParaRPr lang="en-US" sz="900" dirty="0"/>
          </a:p>
          <a:p>
            <a:pPr eaLnBrk="1" fontAlgn="ctr" hangingPunct="1"/>
            <a:r>
              <a:rPr lang="en-US" sz="900" dirty="0"/>
              <a:t>Paul Spronz</a:t>
            </a:r>
          </a:p>
          <a:p>
            <a:pPr eaLnBrk="1" fontAlgn="ctr" hangingPunct="1"/>
            <a:r>
              <a:rPr lang="en-US" sz="900" dirty="0"/>
              <a:t>James Toomey [c]</a:t>
            </a:r>
          </a:p>
          <a:p>
            <a:pPr eaLnBrk="1" fontAlgn="ctr" hangingPunct="1"/>
            <a:r>
              <a:rPr lang="en-US" sz="900" dirty="0"/>
              <a:t>Gregg Wright</a:t>
            </a:r>
          </a:p>
        </p:txBody>
      </p:sp>
      <p:cxnSp>
        <p:nvCxnSpPr>
          <p:cNvPr id="18" name="Elbow Connector 17"/>
          <p:cNvCxnSpPr>
            <a:stCxn id="48" idx="2"/>
            <a:endCxn id="17" idx="0"/>
          </p:cNvCxnSpPr>
          <p:nvPr/>
        </p:nvCxnSpPr>
        <p:spPr>
          <a:xfrm rot="16200000" flipH="1">
            <a:off x="4640886" y="1508874"/>
            <a:ext cx="624692" cy="74633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oard od Directors">
  <a:themeElements>
    <a:clrScheme name="Harris 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 wrap="square" rtlCol="0">
        <a:spAutoFit/>
      </a:bodyPr>
      <a:lstStyle>
        <a:defPPr algn="ctr" eaLnBrk="1" hangingPunct="1">
          <a:spcBef>
            <a:spcPct val="200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8869</TotalTime>
  <Words>840</Words>
  <Application>Microsoft Office PowerPoint</Application>
  <PresentationFormat>On-screen Show (4:3)</PresentationFormat>
  <Paragraphs>345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1_Board od Directors</vt:lpstr>
      <vt:lpstr>ISR Operations (Page 1 of 4)</vt:lpstr>
      <vt:lpstr>ISR Operations (Page 2 of 4)</vt:lpstr>
      <vt:lpstr>ISR Operations (Page 3 of 4)</vt:lpstr>
      <vt:lpstr>ISR Operations (Page 4 of 4)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mthomp10</dc:creator>
  <cp:lastModifiedBy>ITTExelisAdmin</cp:lastModifiedBy>
  <cp:revision>458</cp:revision>
  <cp:lastPrinted>2016-01-29T17:40:18Z</cp:lastPrinted>
  <dcterms:created xsi:type="dcterms:W3CDTF">2011-09-14T19:22:54Z</dcterms:created>
  <dcterms:modified xsi:type="dcterms:W3CDTF">2016-02-06T10:51:13Z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