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6" r:id="rId19"/>
    <p:sldId id="270" r:id="rId20"/>
    <p:sldId id="271" r:id="rId21"/>
    <p:sldId id="272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2" autoAdjust="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3D02-6A13-47FA-B8DE-72B1C7C7AFB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BF45-CB97-43AA-8419-EDD5B534F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3D02-6A13-47FA-B8DE-72B1C7C7AFB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BF45-CB97-43AA-8419-EDD5B534F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3D02-6A13-47FA-B8DE-72B1C7C7AFB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BF45-CB97-43AA-8419-EDD5B534F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3D02-6A13-47FA-B8DE-72B1C7C7AFB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BF45-CB97-43AA-8419-EDD5B534F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3D02-6A13-47FA-B8DE-72B1C7C7AFB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BF45-CB97-43AA-8419-EDD5B534F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3D02-6A13-47FA-B8DE-72B1C7C7AFB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BF45-CB97-43AA-8419-EDD5B534F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3D02-6A13-47FA-B8DE-72B1C7C7AFB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BF45-CB97-43AA-8419-EDD5B534F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3D02-6A13-47FA-B8DE-72B1C7C7AFB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BF45-CB97-43AA-8419-EDD5B534F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3D02-6A13-47FA-B8DE-72B1C7C7AFB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BF45-CB97-43AA-8419-EDD5B534F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3D02-6A13-47FA-B8DE-72B1C7C7AFB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BF45-CB97-43AA-8419-EDD5B534F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3D02-6A13-47FA-B8DE-72B1C7C7AFB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BF45-CB97-43AA-8419-EDD5B534F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D3D02-6A13-47FA-B8DE-72B1C7C7AFB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BF45-CB97-43AA-8419-EDD5B534F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lynne.croft@itt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s.gov/RegVer/wfVerification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3810" t="4571" r="2857" b="9291"/>
          <a:stretch>
            <a:fillRect/>
          </a:stretch>
        </p:blipFill>
        <p:spPr bwMode="auto">
          <a:xfrm>
            <a:off x="1" y="0"/>
            <a:ext cx="5661836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0"/>
            <a:ext cx="3429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Page 1 Assistance:</a:t>
            </a:r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5600700" y="3467100"/>
            <a:ext cx="8382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1828800"/>
            <a:ext cx="2514600" cy="20313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 enter your SSN and have it put in the bottom corner of every page do the following:</a:t>
            </a:r>
          </a:p>
          <a:p>
            <a:endParaRPr lang="en-US" sz="1400" dirty="0" smtClean="0"/>
          </a:p>
          <a:p>
            <a:r>
              <a:rPr lang="en-US" sz="1400" dirty="0" smtClean="0"/>
              <a:t>Enter number without any dashes and hit enter.  This should put dashes in automatically and put in on the bottom of every page.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0476" t="12952" r="6190" b="16952"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0" y="152400"/>
            <a:ext cx="28956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Question 17:  </a:t>
            </a:r>
          </a:p>
          <a:p>
            <a:endParaRPr lang="en-US" sz="1200" dirty="0" smtClean="0"/>
          </a:p>
          <a:p>
            <a:r>
              <a:rPr lang="en-US" sz="1200" dirty="0" smtClean="0"/>
              <a:t>Other names used for spouse – remember to include maiden name.</a:t>
            </a:r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4286" t="10667" r="2857" b="10095"/>
          <a:stretch>
            <a:fillRect/>
          </a:stretch>
        </p:blipFill>
        <p:spPr bwMode="auto">
          <a:xfrm>
            <a:off x="0" y="0"/>
            <a:ext cx="5867400" cy="68681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19800" y="76200"/>
            <a:ext cx="28956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Question 18:  </a:t>
            </a:r>
          </a:p>
          <a:p>
            <a:endParaRPr lang="en-US" sz="1200" dirty="0" smtClean="0"/>
          </a:p>
          <a:p>
            <a:r>
              <a:rPr lang="en-US" sz="1200" dirty="0" smtClean="0"/>
              <a:t>Remember to include all the relatives 1 through 16 that pertain to you.</a:t>
            </a:r>
          </a:p>
          <a:p>
            <a:endParaRPr lang="en-US" sz="1200" dirty="0" smtClean="0"/>
          </a:p>
          <a:p>
            <a:r>
              <a:rPr lang="en-US" sz="1200" dirty="0" smtClean="0"/>
              <a:t>Be sure Place of Birth has CITY and STATE; this is a frequent error.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If you need more space for relatives go back to SharePoint page and click on “Supplemental Relatives Page”.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4286" t="9905" r="2857" b="8571"/>
          <a:stretch>
            <a:fillRect/>
          </a:stretch>
        </p:blipFill>
        <p:spPr bwMode="auto">
          <a:xfrm>
            <a:off x="0" y="0"/>
            <a:ext cx="5768411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4286" t="8381" r="2857" b="9333"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2381" t="14476" r="80000" b="39048"/>
          <a:stretch>
            <a:fillRect/>
          </a:stretch>
        </p:blipFill>
        <p:spPr bwMode="auto">
          <a:xfrm>
            <a:off x="-19354800" y="-914400"/>
            <a:ext cx="563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857" t="11429" r="80239" b="19905"/>
          <a:stretch>
            <a:fillRect/>
          </a:stretch>
        </p:blipFill>
        <p:spPr bwMode="auto">
          <a:xfrm>
            <a:off x="0" y="-9525"/>
            <a:ext cx="5715000" cy="686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13572" r="63571"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0" y="381000"/>
            <a:ext cx="2590800" cy="56323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Question 25:  </a:t>
            </a:r>
          </a:p>
          <a:p>
            <a:r>
              <a:rPr lang="en-US" sz="1200" dirty="0" smtClean="0"/>
              <a:t>In your initial email that you 5-Year Update Paperwork is due you were given information to answer this question…please go back to email for further assistance.</a:t>
            </a:r>
          </a:p>
          <a:p>
            <a:endParaRPr lang="en-US" sz="1200" dirty="0" smtClean="0"/>
          </a:p>
          <a:p>
            <a:r>
              <a:rPr lang="en-US" sz="1200" u="sng" dirty="0" smtClean="0"/>
              <a:t>For SCI:</a:t>
            </a:r>
          </a:p>
          <a:p>
            <a:r>
              <a:rPr lang="en-US" sz="1200" dirty="0" smtClean="0"/>
              <a:t>Month and Year are required</a:t>
            </a:r>
          </a:p>
          <a:p>
            <a:r>
              <a:rPr lang="en-US" sz="1200" dirty="0" smtClean="0"/>
              <a:t>Agency Code = 9</a:t>
            </a:r>
          </a:p>
          <a:p>
            <a:r>
              <a:rPr lang="en-US" sz="1200" dirty="0" smtClean="0"/>
              <a:t>Foreign Gov./Other Agency = YF</a:t>
            </a:r>
          </a:p>
          <a:p>
            <a:r>
              <a:rPr lang="en-US" sz="1200" dirty="0" smtClean="0"/>
              <a:t>Clearance Code = 4</a:t>
            </a:r>
          </a:p>
          <a:p>
            <a:endParaRPr lang="en-US" sz="1200" dirty="0" smtClean="0"/>
          </a:p>
          <a:p>
            <a:r>
              <a:rPr lang="en-US" sz="1200" u="sng" dirty="0" smtClean="0"/>
              <a:t>For </a:t>
            </a:r>
            <a:r>
              <a:rPr lang="en-US" sz="1200" u="sng" dirty="0" err="1" smtClean="0"/>
              <a:t>DoD</a:t>
            </a:r>
            <a:r>
              <a:rPr lang="en-US" sz="1200" u="sng" dirty="0" smtClean="0"/>
              <a:t>:  </a:t>
            </a:r>
          </a:p>
          <a:p>
            <a:r>
              <a:rPr lang="en-US" sz="1200" dirty="0" smtClean="0"/>
              <a:t>Month and Year are required</a:t>
            </a:r>
          </a:p>
          <a:p>
            <a:r>
              <a:rPr lang="en-US" sz="1200" dirty="0" smtClean="0"/>
              <a:t>Agency Code = 1</a:t>
            </a:r>
          </a:p>
          <a:p>
            <a:r>
              <a:rPr lang="en-US" sz="1200" dirty="0" smtClean="0"/>
              <a:t>Foreign Gov./Other Agency = </a:t>
            </a:r>
            <a:r>
              <a:rPr lang="en-US" sz="1200" dirty="0" err="1" smtClean="0"/>
              <a:t>DoD</a:t>
            </a:r>
            <a:endParaRPr lang="en-US" sz="1200" dirty="0" smtClean="0"/>
          </a:p>
          <a:p>
            <a:r>
              <a:rPr lang="en-US" sz="1200" dirty="0" smtClean="0"/>
              <a:t>Clearance Code = 3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1752600" y="2133600"/>
            <a:ext cx="43434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V="1">
            <a:off x="1828800" y="1752600"/>
            <a:ext cx="411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3571" r="63810" b="22286"/>
          <a:stretch>
            <a:fillRect/>
          </a:stretch>
        </p:blipFill>
        <p:spPr bwMode="auto">
          <a:xfrm>
            <a:off x="1" y="0"/>
            <a:ext cx="5715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0" y="381000"/>
            <a:ext cx="259080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Question 26:  If you answered “No” to every question – A through P…the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part of the question 26 will be all N/A’s.</a:t>
            </a:r>
          </a:p>
          <a:p>
            <a:endParaRPr lang="en-US" sz="1200" dirty="0" smtClean="0"/>
          </a:p>
          <a:p>
            <a:r>
              <a:rPr lang="en-US" sz="1200" dirty="0" smtClean="0"/>
              <a:t>If you answered “YES” to one of the questions – A through P…you will need to answer the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part of the question.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1752600" y="533400"/>
            <a:ext cx="43434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13571" r="63571"/>
          <a:stretch>
            <a:fillRect/>
          </a:stretch>
        </p:blipFill>
        <p:spPr bwMode="auto">
          <a:xfrm>
            <a:off x="76200" y="76200"/>
            <a:ext cx="5636820" cy="678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0" y="381000"/>
            <a:ext cx="25908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Question 28 and 29:  </a:t>
            </a:r>
          </a:p>
          <a:p>
            <a:r>
              <a:rPr lang="en-US" sz="1200" dirty="0" smtClean="0"/>
              <a:t>Simply answer yes or no.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4038600"/>
            <a:ext cx="25908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Continuation Space is used for additional answers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5257800"/>
            <a:ext cx="259080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 sure to Sign and Date in Blue Ink.</a:t>
            </a:r>
            <a:endParaRPr lang="en-US" sz="1200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rot="10800000" flipV="1">
            <a:off x="685800" y="5396300"/>
            <a:ext cx="5257800" cy="8521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1"/>
          </p:cNvCxnSpPr>
          <p:nvPr/>
        </p:nvCxnSpPr>
        <p:spPr>
          <a:xfrm rot="10800000" flipV="1">
            <a:off x="5410200" y="5396300"/>
            <a:ext cx="533400" cy="8521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429000" y="4191000"/>
            <a:ext cx="2514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13095" r="63095"/>
          <a:stretch>
            <a:fillRect/>
          </a:stretch>
        </p:blipFill>
        <p:spPr bwMode="auto">
          <a:xfrm>
            <a:off x="-33147000" y="685800"/>
            <a:ext cx="7620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3571" r="63096" b="11619"/>
          <a:stretch>
            <a:fillRect/>
          </a:stretch>
        </p:blipFill>
        <p:spPr bwMode="auto">
          <a:xfrm>
            <a:off x="0" y="0"/>
            <a:ext cx="5665076" cy="6858000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0" y="381000"/>
            <a:ext cx="25908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Complete the bottom portion and do not forget to sign in blue ink.</a:t>
            </a:r>
            <a:endParaRPr lang="en-US" sz="1200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rot="5400000">
            <a:off x="1831033" y="459432"/>
            <a:ext cx="5177135" cy="5943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998669"/>
            <a:ext cx="899160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After you print the paperwork - If you need to write in pen anything on the paperwork - remember to put your initials next to what you write.  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If you need help or have questions, please give Lynne Croft a call at 585-269-7400 or email her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 tooltip="mailto:lynne.croft@itt.com"/>
              </a:rPr>
              <a:t>lynne.croft@itt.com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Thank you and I hope this has been helpful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4286" t="6857" r="2857" b="16166"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10800000">
            <a:off x="5715000" y="228600"/>
            <a:ext cx="685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77000" y="152400"/>
            <a:ext cx="2362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Often people forget to answer Question #9…simply check mark the appropriate box and go from there.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4876800" y="3581400"/>
            <a:ext cx="11430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19800" y="2362200"/>
            <a:ext cx="2971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Even though the instructions here say to go back 7 or 10 years…do the following:</a:t>
            </a:r>
          </a:p>
          <a:p>
            <a:endParaRPr lang="en-US" sz="1200" dirty="0" smtClean="0"/>
          </a:p>
          <a:p>
            <a:r>
              <a:rPr lang="en-US" sz="1200" dirty="0" smtClean="0"/>
              <a:t>For 5-Year Updates only go back 5 years.</a:t>
            </a:r>
          </a:p>
          <a:p>
            <a:endParaRPr lang="en-US" sz="1200" dirty="0" smtClean="0"/>
          </a:p>
          <a:p>
            <a:r>
              <a:rPr lang="en-US" sz="1200" dirty="0" smtClean="0"/>
              <a:t>For initials go back 10 years.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5029200"/>
            <a:ext cx="2362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Don’t forget to include someone who knows you with correct contact information (you cannot list a PO Box).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715000" y="5105400"/>
            <a:ext cx="685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l="54286" t="6095" r="2381" b="20762"/>
          <a:stretch>
            <a:fillRect/>
          </a:stretch>
        </p:blipFill>
        <p:spPr bwMode="auto">
          <a:xfrm>
            <a:off x="0" y="0"/>
            <a:ext cx="5919107" cy="678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rot="10800000" flipV="1">
            <a:off x="1295400" y="457200"/>
            <a:ext cx="5181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77000" y="152400"/>
            <a:ext cx="2362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 sure that your dates add up from all your previous addresses…people frequently make errors here.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1371600"/>
            <a:ext cx="2743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 any address from PRES to 3 years ago you will need a "Person who knows you" </a:t>
            </a:r>
          </a:p>
          <a:p>
            <a:r>
              <a:rPr lang="en-US" sz="1200" dirty="0" smtClean="0"/>
              <a:t>- You </a:t>
            </a:r>
            <a:r>
              <a:rPr lang="en-US" sz="1200" b="1" dirty="0" smtClean="0"/>
              <a:t>cannot</a:t>
            </a:r>
            <a:r>
              <a:rPr lang="en-US" sz="1200" dirty="0" smtClean="0"/>
              <a:t> use a Family Member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1752600" y="1600200"/>
            <a:ext cx="44196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0" y="152400"/>
            <a:ext cx="27432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must list all your schooling in the last 7 years.</a:t>
            </a:r>
          </a:p>
          <a:p>
            <a:endParaRPr lang="en-US" sz="1200" dirty="0" smtClean="0"/>
          </a:p>
          <a:p>
            <a:r>
              <a:rPr lang="en-US" sz="1200" dirty="0" smtClean="0"/>
              <a:t>If you have not been to school in the last 7 years – you must list the last degree or diploma (School) no matter when it was received (Ex….7.5 Years ago or 40 years ago – it does not matter).</a:t>
            </a:r>
          </a:p>
          <a:p>
            <a:endParaRPr lang="en-US" sz="1200" dirty="0" smtClean="0"/>
          </a:p>
          <a:p>
            <a:r>
              <a:rPr lang="en-US" sz="1200" dirty="0" smtClean="0"/>
              <a:t>If you have attended school in the last 3 years you will need a Person that knows you.  If it is more than 3 years ago, just put N/A in the spaces. 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/>
          <a:srcRect l="2381" t="14476" r="80000" b="26858"/>
          <a:stretch>
            <a:fillRect/>
          </a:stretch>
        </p:blipFill>
        <p:spPr bwMode="auto">
          <a:xfrm>
            <a:off x="228600" y="457200"/>
            <a:ext cx="5638800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1371600" y="457200"/>
            <a:ext cx="4724400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 l="50476" t="12952" r="6868" b="15429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72200" y="201335"/>
            <a:ext cx="2819400" cy="48628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ITT Employees and new hires should list ITT as their first entry:</a:t>
            </a:r>
            <a:br>
              <a:rPr lang="en-US" sz="1100" dirty="0" smtClean="0"/>
            </a:br>
            <a:endParaRPr lang="en-US" sz="1100" dirty="0" smtClean="0"/>
          </a:p>
          <a:p>
            <a:pPr marL="228600" indent="-228600">
              <a:buAutoNum type="alphaLcParenR"/>
            </a:pPr>
            <a:r>
              <a:rPr lang="en-US" sz="1100" dirty="0" smtClean="0"/>
              <a:t>Employer Name:  ITT Geospatial Systems</a:t>
            </a:r>
          </a:p>
          <a:p>
            <a:pPr marL="228600" indent="-228600">
              <a:buAutoNum type="alphaLcParenR"/>
            </a:pPr>
            <a:r>
              <a:rPr lang="en-US" sz="1100" dirty="0" smtClean="0"/>
              <a:t>Employer Address:  1447 St. Paul Street, Rochester, NY 14606</a:t>
            </a:r>
          </a:p>
          <a:p>
            <a:pPr marL="228600" indent="-228600">
              <a:buAutoNum type="alphaLcParenR"/>
            </a:pPr>
            <a:r>
              <a:rPr lang="en-US" sz="1100" dirty="0" smtClean="0"/>
              <a:t>Employer Telephone Number: 585-269-5000</a:t>
            </a:r>
          </a:p>
          <a:p>
            <a:pPr marL="228600" indent="-228600">
              <a:buAutoNum type="alphaLcParenR"/>
            </a:pPr>
            <a:r>
              <a:rPr lang="en-US" sz="1100" dirty="0" smtClean="0"/>
              <a:t>The physical location is you actual location and telephone number.</a:t>
            </a:r>
          </a:p>
          <a:p>
            <a:pPr marL="228600" indent="-228600">
              <a:buAutoNum type="alphaLcParenR"/>
            </a:pPr>
            <a:r>
              <a:rPr lang="en-US" sz="1100" dirty="0" smtClean="0"/>
              <a:t>The supervisor is his/her actual location and telephone number.</a:t>
            </a:r>
          </a:p>
          <a:p>
            <a:pPr marL="228600" indent="-228600">
              <a:buAutoNum type="alphaLcParenR"/>
            </a:pPr>
            <a:endParaRPr lang="en-US" sz="1100" dirty="0" smtClean="0"/>
          </a:p>
          <a:p>
            <a:pPr marL="228600" indent="-228600"/>
            <a:endParaRPr lang="en-US" sz="1100" dirty="0" smtClean="0"/>
          </a:p>
          <a:p>
            <a:pPr marL="228600" indent="-228600"/>
            <a:r>
              <a:rPr lang="en-US" sz="1100" u="sng" dirty="0" smtClean="0"/>
              <a:t>Other things to remember: </a:t>
            </a:r>
          </a:p>
          <a:p>
            <a:pPr marL="228600" indent="-228600"/>
            <a:endParaRPr lang="en-US" sz="1100" u="sng" dirty="0" smtClean="0"/>
          </a:p>
          <a:p>
            <a:pPr marL="228600" indent="-228600"/>
            <a:r>
              <a:rPr lang="en-US" sz="1100" dirty="0" smtClean="0"/>
              <a:t>Remember to include your Position, Title, and</a:t>
            </a:r>
          </a:p>
          <a:p>
            <a:pPr marL="228600" indent="-228600"/>
            <a:r>
              <a:rPr lang="en-US" sz="1100" dirty="0" smtClean="0"/>
              <a:t>Employment Code (8)</a:t>
            </a:r>
          </a:p>
          <a:p>
            <a:pPr marL="228600" indent="-228600"/>
            <a:endParaRPr lang="en-US" sz="1100" dirty="0" smtClean="0"/>
          </a:p>
          <a:p>
            <a:pPr marL="228600" indent="-228600"/>
            <a:r>
              <a:rPr lang="en-US" sz="1100" dirty="0" smtClean="0"/>
              <a:t>Must have a supervisor and telephone # for all</a:t>
            </a:r>
          </a:p>
          <a:p>
            <a:pPr marL="228600" indent="-228600"/>
            <a:r>
              <a:rPr lang="en-US" sz="1100" dirty="0" smtClean="0"/>
              <a:t>employers listed.</a:t>
            </a:r>
          </a:p>
          <a:p>
            <a:pPr marL="228600" indent="-228600"/>
            <a:endParaRPr lang="en-US" sz="1100" dirty="0" smtClean="0"/>
          </a:p>
          <a:p>
            <a:pPr marL="228600" indent="-228600"/>
            <a:r>
              <a:rPr lang="en-US" sz="1100" dirty="0" smtClean="0"/>
              <a:t>For unemployment – must have verifier –</a:t>
            </a:r>
          </a:p>
          <a:p>
            <a:pPr marL="228600" indent="-228600"/>
            <a:r>
              <a:rPr lang="en-US" sz="1100" dirty="0" smtClean="0"/>
              <a:t>address and telephone number (can be a</a:t>
            </a:r>
          </a:p>
          <a:p>
            <a:pPr marL="228600" indent="-228600"/>
            <a:r>
              <a:rPr lang="en-US" sz="1100" dirty="0" smtClean="0"/>
              <a:t>family member).  Put N/A for Physical location</a:t>
            </a:r>
          </a:p>
          <a:p>
            <a:pPr marL="228600" indent="-228600"/>
            <a:r>
              <a:rPr lang="en-US" sz="1100" dirty="0" smtClean="0"/>
              <a:t>and supervisor information.</a:t>
            </a:r>
          </a:p>
          <a:p>
            <a:endParaRPr lang="en-US" sz="12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914900" y="1714500"/>
            <a:ext cx="1828800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34000" y="3657600"/>
            <a:ext cx="609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14606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50476" t="12190" r="6190" b="18476"/>
          <a:stretch>
            <a:fillRect/>
          </a:stretch>
        </p:blipFill>
        <p:spPr bwMode="auto">
          <a:xfrm>
            <a:off x="0" y="0"/>
            <a:ext cx="6248400" cy="670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50476" t="11429" r="6190" b="13905"/>
          <a:stretch>
            <a:fillRect/>
          </a:stretch>
        </p:blipFill>
        <p:spPr bwMode="auto">
          <a:xfrm>
            <a:off x="0" y="0"/>
            <a:ext cx="61722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953" t="12190" r="6190" b="15429"/>
          <a:stretch>
            <a:fillRect/>
          </a:stretch>
        </p:blipFill>
        <p:spPr bwMode="auto">
          <a:xfrm>
            <a:off x="0" y="0"/>
            <a:ext cx="6019800" cy="68579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19800" y="0"/>
            <a:ext cx="31242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/>
              <a:t>13B:</a:t>
            </a:r>
            <a:r>
              <a:rPr lang="en-US" sz="1100" dirty="0" smtClean="0"/>
              <a:t>  Be sure to list any applicable information.  If you have not had former federal service please be sure to put “NA” in all areas.</a:t>
            </a:r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r>
              <a:rPr lang="en-US" sz="1100" b="1" u="sng" dirty="0" smtClean="0"/>
              <a:t>13C:</a:t>
            </a:r>
            <a:r>
              <a:rPr lang="en-US" sz="1100" dirty="0" smtClean="0"/>
              <a:t>  Answer all questions truthfully and honestly and if items are not relevant to you please notate by filling in with “NA”.</a:t>
            </a:r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pPr marL="228600" indent="-228600">
              <a:buAutoNum type="arabicPeriod" startAt="14"/>
            </a:pPr>
            <a:r>
              <a:rPr lang="en-US" sz="1100" dirty="0" smtClean="0"/>
              <a:t>If you cannot locate your Selective Service # the following website will assist you:  </a:t>
            </a:r>
          </a:p>
          <a:p>
            <a:pPr marL="228600" indent="-228600"/>
            <a:r>
              <a:rPr lang="en-US" sz="1100" dirty="0" smtClean="0"/>
              <a:t>	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6019800" y="13716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19800" y="6172201"/>
            <a:ext cx="3124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>
                <a:hlinkClick r:id="rId3"/>
              </a:rPr>
              <a:t>https://www.sss.gov/RegVer/wfVerification.aspx</a:t>
            </a:r>
            <a:endParaRPr lang="en-US" sz="1100" b="1" u="sng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50476" t="12191" r="6190" b="9333"/>
          <a:stretch>
            <a:fillRect/>
          </a:stretch>
        </p:blipFill>
        <p:spPr bwMode="auto">
          <a:xfrm>
            <a:off x="0" y="0"/>
            <a:ext cx="5991688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0" y="4114800"/>
            <a:ext cx="28956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Question 16:  </a:t>
            </a:r>
          </a:p>
          <a:p>
            <a:endParaRPr lang="en-US" sz="1200" dirty="0" smtClean="0"/>
          </a:p>
          <a:p>
            <a:pPr>
              <a:buFontTx/>
              <a:buChar char="-"/>
            </a:pPr>
            <a:r>
              <a:rPr lang="en-US" sz="1200" dirty="0" smtClean="0"/>
              <a:t>  Do not include any family members</a:t>
            </a:r>
          </a:p>
          <a:p>
            <a:pPr>
              <a:buFontTx/>
              <a:buChar char="-"/>
            </a:pPr>
            <a:r>
              <a:rPr lang="en-US" sz="1200" dirty="0" smtClean="0"/>
              <a:t>  Dates knows should be when you met  </a:t>
            </a:r>
          </a:p>
          <a:p>
            <a:r>
              <a:rPr lang="en-US" sz="1200" dirty="0" smtClean="0"/>
              <a:t>    them to PRES. (ex. 01/2001 – PRES.)</a:t>
            </a:r>
          </a:p>
          <a:p>
            <a:pPr>
              <a:buFontTx/>
              <a:buChar char="-"/>
            </a:pPr>
            <a:r>
              <a:rPr lang="en-US" sz="1200" dirty="0" smtClean="0"/>
              <a:t>  Each reference must have full current </a:t>
            </a:r>
          </a:p>
          <a:p>
            <a:r>
              <a:rPr lang="en-US" sz="1200" dirty="0" smtClean="0"/>
              <a:t>    address (no PO box) and phone number.</a:t>
            </a:r>
          </a:p>
          <a:p>
            <a:pPr>
              <a:buFontTx/>
              <a:buChar char="-"/>
            </a:pPr>
            <a:endParaRPr lang="en-US" sz="1200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rot="10800000">
            <a:off x="1676400" y="3657600"/>
            <a:ext cx="4419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20DA65A30B1F46A09C6BC016C2A58C" ma:contentTypeVersion="2" ma:contentTypeDescription="Create a new document." ma:contentTypeScope="" ma:versionID="ff06282d6474ab493033dd7c6da3bf0e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0bb30f098627f70d71337a1a7bb562d8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8E36112D-AC99-413C-8F0B-3E9EF724F9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5CB0D1-FAAD-4E92-A78E-F7A96A0273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2C2128-EF56-4D35-81EF-99B299DE7EBD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4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648</Words>
  <Application>Microsoft Office PowerPoint</Application>
  <PresentationFormat>On-screen Show (4:3)</PresentationFormat>
  <Paragraphs>148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ITT Industries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SF86 PowerPoint</dc:title>
  <dc:creator>bjfromm</dc:creator>
  <cp:lastModifiedBy>Mark T Hazel</cp:lastModifiedBy>
  <cp:revision>40</cp:revision>
  <dcterms:created xsi:type="dcterms:W3CDTF">2010-06-24T12:23:07Z</dcterms:created>
  <dcterms:modified xsi:type="dcterms:W3CDTF">2013-11-20T21:09:38Z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0x0101004A20DA65A30B1F46A09C6BC016C2A58C</vt:lpwstr>
  </property>
</Properties>
</file>