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9203A-917D-4362-99A7-50B9062A55E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710BC-6BB7-4837-AF5C-47FDC4E290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7EC5-6D81-4A7B-A5D3-1F072E346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A8A3-41E5-4748-847B-7483CBB34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8B941-6824-4C05-9F28-0E4F7C49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1036-D24C-4B09-B7A4-2568F5E4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83DEF-D4F2-40E6-A414-61F0C2C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42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297F-13FD-4737-B985-83CA9863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FCDA-226F-43E0-9021-B16CC2E6B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54FF1-2DEA-47ED-8EC2-42F0FD9A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17FE0-E622-4335-A589-48B5E970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E4BAD-2472-4715-8D98-4D262BBE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02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25B09-9275-481F-9230-DAAC5CA13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1DD9A-0F72-4D5D-9C9B-87256E39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872BF-E2AF-4291-884B-646AE9D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45A7B-C604-4CBD-8676-38A87CE3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1E9B-D809-4BC3-9AB9-0991EA2A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09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ECF9-89D6-4778-BE19-20B91CA9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F963D-D467-4F2F-B83D-40C3A6E3A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88100-7CBF-460E-ACCA-E5E45A31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ABD7A-5D18-4F87-BDCC-27B10980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59BDD-EACB-4C3B-89D4-9D67D48C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350C1-D78C-4344-A15B-D0104A35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1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0D72-3580-4891-AD92-987340A9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57663-38F4-440E-807A-A0F49A76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FDC0B-AB97-4881-A4D7-F17D56926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9ACB5-A4C9-4D4D-BA2C-136FF1743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65DD6-DC4A-43E7-A2AB-F735F410E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7B2AA-0C24-4074-97DD-F4584EAE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5D62A-4A9B-4778-89E9-71CD356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A6C32-98AF-4179-B5C3-82D7A7EF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69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9B79-A8C5-4EAB-BD5B-C0A041F2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7B4B7-A093-4199-AC05-8472ED9D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2F322-8217-4BAA-A616-2A8F293E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42BC1-3038-4A08-9607-1AC25F06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36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78201-A6D8-47C0-9CF9-DBB1DDE5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355F0-7A48-440B-9FA4-0D41AAF9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D1708-49DC-4B8D-903A-E5D88268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36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A640-4893-453C-A886-0160B27CF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228A-DBAB-45D4-AF4A-463AF2EC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718B4-C0AD-4223-B2FF-1F8924E1E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5ED1F-2ADF-4D13-87BE-BC5F8B6F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518EB-86C2-4308-912B-DBDC9A55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35FD7-4B18-47CA-96EE-C961E9B6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0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CFADB-2F8F-4AEE-A5F6-43F96052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3B05C-A4AC-4500-BA1A-69E82D0EE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D5F0F-7EED-4B7A-8A32-4EE33D913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99E7A-ED2A-4BCB-8581-0DA6C12C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1423-2019-4B52-822D-100E6D89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5D702-FCDC-421C-9EFC-302C8DA4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88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C2496-DD39-49C8-BB97-8A448D55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C1EB8-E96C-4569-86EE-FCAA67F31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F5774-E23B-46DF-BB52-0F14076C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96FC6-EF3F-4429-AFAB-8CD81BAB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FA3C-62AB-4AFC-AF99-99EFD3F2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26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315F31-4871-431B-834C-A6BDC539E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21BBE-C73E-4EF7-BB24-A9FA2A46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3741F-EAAE-4162-8BBF-3B4F5DB9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AFC50-F884-445B-9E61-E5A2CAD0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8FF67-DD84-4A58-89BE-EA505384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16376-0473-4C1B-B6EC-33DDB5A5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B121D-5C03-483D-BBBF-63E7E3DD9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57886-FA3E-46D7-99D3-C81CDDE23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D4242-F4C5-4247-8D80-33E4B3878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A0FAE-A205-4A6D-8EA2-A9DD5C44F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6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show.com/relay.php?pid=7583722&amp;url=http%3A%2F%2Fwww.botnlife.com%2Fproduct%2F191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wershow.com/view0/73b7ea-OTkzZ/Raspberry_Pi_Products_Accessories_in_Thailand/?p=ppt-t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2209799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tx2"/>
                </a:solidFill>
              </a:rPr>
              <a:t>Raspberry Pi Products &amp; Accessories</a:t>
            </a:r>
            <a:r>
              <a:rPr lang="en-US" sz="6000" dirty="0"/>
              <a:t> </a:t>
            </a:r>
            <a:endParaRPr lang="en-US" sz="60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676400"/>
          </a:xfrm>
        </p:spPr>
        <p:txBody>
          <a:bodyPr>
            <a:normAutofit/>
          </a:bodyPr>
          <a:lstStyle/>
          <a:p>
            <a:r>
              <a:rPr lang="en-US" b="1" dirty="0" err="1"/>
              <a:t>BotnLife</a:t>
            </a:r>
            <a:r>
              <a:rPr lang="en-US" b="1" dirty="0"/>
              <a:t> - </a:t>
            </a:r>
            <a:r>
              <a:rPr lang="en-US" dirty="0"/>
              <a:t>Online Thailand Shop for Wearable Hi-tech Electronics Devices &amp; Raspberry Pi Products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BotnLife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2971800"/>
            <a:ext cx="4572009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>
                <a:solidFill>
                  <a:schemeClr val="tx2"/>
                </a:solidFill>
              </a:rPr>
              <a:t>Raspberry Pi Model B + 512MB RAM</a:t>
            </a:r>
            <a:endParaRPr lang="en-US" dirty="0"/>
          </a:p>
        </p:txBody>
      </p:sp>
      <p:pic>
        <p:nvPicPr>
          <p:cNvPr id="6" name="Content Placeholder 5" descr="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600200"/>
            <a:ext cx="723900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n-NO" dirty="0"/>
            </a:br>
            <a:r>
              <a:rPr lang="nn-NO" b="1" dirty="0">
                <a:solidFill>
                  <a:schemeClr val="tx2"/>
                </a:solidFill>
              </a:rPr>
              <a:t>Raspberry Pi Model B + 512MB RAM</a:t>
            </a:r>
            <a:br>
              <a:rPr lang="nn-N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Raspberry Pi Raspberry Pie-board computer was developed in England to build a learning computer. Designed by Broadcom BCM 2 835 System on a Chip (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SoC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 processors, ARM 1176th JZF-S 700 MHz,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VideoCore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IV GPU, and memory size. 512 MB ​​paddle designed without memory. (Hard disk drive or solid-state drives), but rely on the SD card to boot and to a storage unit.</a:t>
            </a:r>
          </a:p>
          <a:p>
            <a:pPr algn="just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b="1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Raspberry Pi  Model B +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upgrade from the original. The port USB rise ,increasing pin GPIO, improve the capacity to better , more holes drilled four holes for assembly and numerous other teams called raspberry pie, take suggestions. Collected over three years to develop the model B +this. And the same price!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chemeClr val="tx2"/>
                </a:solidFill>
              </a:rPr>
              <a:t>Raspberry Pi Model B+ Starter Pack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1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752600"/>
            <a:ext cx="7086600" cy="4343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Raspberry Pi Model B+ Starter Pack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are about to start a project out of the rowing course you have to solder, without programming. They must also wear a heart inventor and much more, we need to start your first step is very simple. We collect the devices that we think is best for a beginner kit is easy to use.</a:t>
            </a:r>
          </a:p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unit will gather important such as the power unit, </a:t>
            </a:r>
            <a:r>
              <a:rPr lang="en-US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Raspbian</a:t>
            </a:r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SD card, Case, </a:t>
            </a:r>
            <a:r>
              <a:rPr lang="en-US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WiFi</a:t>
            </a:r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adapter, console cable, and other components for the initial prototype for this is the crucial point that you begin to jump.</a:t>
            </a:r>
          </a:p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Accessories are not included in the Raspberry Pie B +!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C69169-3D54-4E41-81C3-E56CB08C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110155"/>
            <a:ext cx="7886700" cy="1500187"/>
          </a:xfrm>
        </p:spPr>
        <p:txBody>
          <a:bodyPr/>
          <a:lstStyle/>
          <a:p>
            <a:pPr algn="ctr"/>
            <a:r>
              <a:rPr lang="en-US" dirty="0"/>
              <a:t>Interesting, right?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21781-E17A-42C3-A6A2-40EB54C2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20" y="3839370"/>
            <a:ext cx="7945367" cy="1500187"/>
          </a:xfrm>
        </p:spPr>
        <p:txBody>
          <a:bodyPr>
            <a:normAutofit/>
          </a:bodyPr>
          <a:lstStyle/>
          <a:p>
            <a:r>
              <a:rPr lang="en-US" dirty="0"/>
              <a:t>This is just a sneak preview of the full presentation. We hope you like it! To see the rest of it, just </a:t>
            </a:r>
            <a:r>
              <a:rPr lang="en-US" u="sng" dirty="0">
                <a:hlinkClick r:id="rId2"/>
              </a:rPr>
              <a:t>click here to view it in full on PowerShow.com</a:t>
            </a:r>
            <a:r>
              <a:rPr lang="en-US" u="sng" dirty="0"/>
              <a:t>.</a:t>
            </a:r>
            <a:r>
              <a:rPr lang="en-US" dirty="0"/>
              <a:t> Then, if you’d like, you can also log in to PowerShow.com to download the entire presentation for free. </a:t>
            </a:r>
          </a:p>
        </p:txBody>
      </p:sp>
    </p:spTree>
    <p:extLst>
      <p:ext uri="{BB962C8B-B14F-4D97-AF65-F5344CB8AC3E}">
        <p14:creationId xmlns:p14="http://schemas.microsoft.com/office/powerpoint/2010/main" val="2474074225"/>
      </p:ext>
    </p:extLst>
  </p:cSld>
  <p:clrMapOvr>
    <a:masterClrMapping/>
  </p:clrMapOvr>
  <p:transition>
    <p:sndAc>
      <p:endSnd/>
    </p:sndAc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BF058329-CFAF-41F8-A898-2A9805562834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237"/>
  <p:tag name="ISPRINGONLINEFOLDERPATH" val="Каталог/Game On"/>
  <p:tag name="ISPRINGCLOUDFOLDERID" val="0"/>
  <p:tag name="ISPRINGCLOUDFOLDERPATH" val="Content List"/>
  <p:tag name="ISPRING_PLAYERS_CUSTOMIZATION" val="UEsDBBQAAgAIAG+6ZkZ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G+6ZkZ7BdOSwAEAANoDAAAPAAAAAAAAAAEAAAAAAAAAAABub25lL3BsYXllci54bWxQSwUGAAAAAAEAAQA9AAAA7QEAAAAA"/>
  <p:tag name="ISPRING_PRESENTATION_TITLE" val="7583722"/>
  <p:tag name="ISPRING_RESOURCE_PATHS_HASH_PRESENTER" val="ac25c3b2766bc0193dd42dbe598d89724ed3506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uncatedFinal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124</Words>
  <Application>Microsoft Office PowerPoint</Application>
  <PresentationFormat>On-screen Show (4:3)</PresentationFormat>
  <Paragraphs>19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TruncatedFinalSlide</vt:lpstr>
      <vt:lpstr>Raspberry Pi Products &amp; Accessories </vt:lpstr>
      <vt:lpstr>Raspberry Pi Model B + 512MB RAM</vt:lpstr>
      <vt:lpstr> Raspberry Pi Model B + 512MB RAM </vt:lpstr>
      <vt:lpstr> Raspberry Pi Model B+ Starter Pack  </vt:lpstr>
      <vt:lpstr>Raspberry Pi Model B+ Starter Pack</vt:lpstr>
      <vt:lpstr>Interesting, right?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7583722</dc:title>
  <dc:creator>user</dc:creator>
  <cp:lastModifiedBy>Hazel, Mark (US)</cp:lastModifiedBy>
  <cp:revision>17</cp:revision>
  <dcterms:created xsi:type="dcterms:W3CDTF">2015-04-29T04:53:59Z</dcterms:created>
  <dcterms:modified xsi:type="dcterms:W3CDTF">2019-10-14T22:14:55Z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8e3a6cfd-5d64-4c08-ae1d-96c263059ece</vt:lpwstr>
  </property>
  <property fmtid="{D5CDD505-2E9C-101B-9397-08002B2CF9AE}" pid="3" name="CLASSIFICATION">
    <vt:lpwstr>General</vt:lpwstr>
  </property>
</Properties>
</file>