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3"/>
  </p:notesMasterIdLst>
  <p:handoutMasterIdLst>
    <p:handoutMasterId r:id="rId44"/>
  </p:handoutMasterIdLst>
  <p:sldIdLst>
    <p:sldId id="299" r:id="rId2"/>
    <p:sldId id="313" r:id="rId3"/>
    <p:sldId id="262" r:id="rId4"/>
    <p:sldId id="257" r:id="rId5"/>
    <p:sldId id="296" r:id="rId6"/>
    <p:sldId id="261" r:id="rId7"/>
    <p:sldId id="307" r:id="rId8"/>
    <p:sldId id="348" r:id="rId9"/>
    <p:sldId id="347" r:id="rId10"/>
    <p:sldId id="349" r:id="rId11"/>
    <p:sldId id="327" r:id="rId12"/>
    <p:sldId id="340" r:id="rId13"/>
    <p:sldId id="305" r:id="rId14"/>
    <p:sldId id="301" r:id="rId15"/>
    <p:sldId id="350" r:id="rId16"/>
    <p:sldId id="351" r:id="rId17"/>
    <p:sldId id="394" r:id="rId18"/>
    <p:sldId id="393" r:id="rId19"/>
    <p:sldId id="295" r:id="rId20"/>
    <p:sldId id="392" r:id="rId21"/>
    <p:sldId id="323" r:id="rId22"/>
    <p:sldId id="398" r:id="rId23"/>
    <p:sldId id="396" r:id="rId24"/>
    <p:sldId id="397" r:id="rId25"/>
    <p:sldId id="404" r:id="rId26"/>
    <p:sldId id="405" r:id="rId27"/>
    <p:sldId id="412" r:id="rId28"/>
    <p:sldId id="402" r:id="rId29"/>
    <p:sldId id="406" r:id="rId30"/>
    <p:sldId id="403" r:id="rId31"/>
    <p:sldId id="408" r:id="rId32"/>
    <p:sldId id="410" r:id="rId33"/>
    <p:sldId id="399" r:id="rId34"/>
    <p:sldId id="400" r:id="rId35"/>
    <p:sldId id="401" r:id="rId36"/>
    <p:sldId id="414" r:id="rId37"/>
    <p:sldId id="343" r:id="rId38"/>
    <p:sldId id="411" r:id="rId39"/>
    <p:sldId id="413" r:id="rId40"/>
    <p:sldId id="395" r:id="rId41"/>
    <p:sldId id="391" r:id="rId42"/>
  </p:sldIdLst>
  <p:sldSz cx="9144000" cy="6858000" type="screen4x3"/>
  <p:notesSz cx="7099300" cy="93853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6">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83887" autoAdjust="0"/>
  </p:normalViewPr>
  <p:slideViewPr>
    <p:cSldViewPr>
      <p:cViewPr varScale="1">
        <p:scale>
          <a:sx n="94" d="100"/>
          <a:sy n="94" d="100"/>
        </p:scale>
        <p:origin x="1632" y="8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75" d="100"/>
        <a:sy n="75" d="100"/>
      </p:scale>
      <p:origin x="0" y="-4734"/>
    </p:cViewPr>
  </p:sorterViewPr>
  <p:notesViewPr>
    <p:cSldViewPr>
      <p:cViewPr varScale="1">
        <p:scale>
          <a:sx n="59" d="100"/>
          <a:sy n="59" d="100"/>
        </p:scale>
        <p:origin x="-1788" y="-78"/>
      </p:cViewPr>
      <p:guideLst>
        <p:guide orient="horz" pos="2956"/>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5122"/>
          <p:cNvSpPr>
            <a:spLocks noGrp="1" noChangeArrowheads="1"/>
          </p:cNvSpPr>
          <p:nvPr>
            <p:ph type="hdr" sz="quarter"/>
          </p:nvPr>
        </p:nvSpPr>
        <p:spPr bwMode="auto">
          <a:xfrm>
            <a:off x="0" y="0"/>
            <a:ext cx="3076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5" tIns="46653" rIns="93305" bIns="46653" numCol="1" anchor="t" anchorCtr="0" compatLnSpc="1">
            <a:prstTxWarp prst="textNoShape">
              <a:avLst/>
            </a:prstTxWarp>
          </a:bodyPr>
          <a:lstStyle>
            <a:lvl1pPr eaLnBrk="1" hangingPunct="1">
              <a:defRPr sz="1200"/>
            </a:lvl1pPr>
          </a:lstStyle>
          <a:p>
            <a:pPr>
              <a:defRPr/>
            </a:pPr>
            <a:endParaRPr lang="en-US"/>
          </a:p>
        </p:txBody>
      </p:sp>
      <p:sp>
        <p:nvSpPr>
          <p:cNvPr id="123907" name="Rectangle 5123"/>
          <p:cNvSpPr>
            <a:spLocks noGrp="1" noChangeArrowheads="1"/>
          </p:cNvSpPr>
          <p:nvPr>
            <p:ph type="dt" sz="quarter" idx="1"/>
          </p:nvPr>
        </p:nvSpPr>
        <p:spPr bwMode="auto">
          <a:xfrm>
            <a:off x="4022725" y="0"/>
            <a:ext cx="3076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5" tIns="46653" rIns="93305" bIns="46653" numCol="1" anchor="t" anchorCtr="0" compatLnSpc="1">
            <a:prstTxWarp prst="textNoShape">
              <a:avLst/>
            </a:prstTxWarp>
          </a:bodyPr>
          <a:lstStyle>
            <a:lvl1pPr algn="r" eaLnBrk="1" hangingPunct="1">
              <a:defRPr sz="1200"/>
            </a:lvl1pPr>
          </a:lstStyle>
          <a:p>
            <a:pPr>
              <a:defRPr/>
            </a:pPr>
            <a:endParaRPr lang="en-US"/>
          </a:p>
        </p:txBody>
      </p:sp>
      <p:sp>
        <p:nvSpPr>
          <p:cNvPr id="123908" name="Rectangle 5124"/>
          <p:cNvSpPr>
            <a:spLocks noGrp="1" noChangeArrowheads="1"/>
          </p:cNvSpPr>
          <p:nvPr>
            <p:ph type="ftr" sz="quarter" idx="2"/>
          </p:nvPr>
        </p:nvSpPr>
        <p:spPr bwMode="auto">
          <a:xfrm>
            <a:off x="0" y="8915400"/>
            <a:ext cx="3076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5" tIns="46653" rIns="93305" bIns="46653" numCol="1" anchor="b" anchorCtr="0" compatLnSpc="1">
            <a:prstTxWarp prst="textNoShape">
              <a:avLst/>
            </a:prstTxWarp>
          </a:bodyPr>
          <a:lstStyle>
            <a:lvl1pPr eaLnBrk="1" hangingPunct="1">
              <a:defRPr sz="1200"/>
            </a:lvl1pPr>
          </a:lstStyle>
          <a:p>
            <a:pPr>
              <a:defRPr/>
            </a:pPr>
            <a:endParaRPr lang="en-US"/>
          </a:p>
        </p:txBody>
      </p:sp>
      <p:sp>
        <p:nvSpPr>
          <p:cNvPr id="123909" name="Rectangle 5125"/>
          <p:cNvSpPr>
            <a:spLocks noGrp="1" noChangeArrowheads="1"/>
          </p:cNvSpPr>
          <p:nvPr>
            <p:ph type="sldNum" sz="quarter" idx="3"/>
          </p:nvPr>
        </p:nvSpPr>
        <p:spPr bwMode="auto">
          <a:xfrm>
            <a:off x="4022725" y="8915400"/>
            <a:ext cx="3076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5" tIns="46653" rIns="93305" bIns="46653" numCol="1" anchor="b" anchorCtr="0" compatLnSpc="1">
            <a:prstTxWarp prst="textNoShape">
              <a:avLst/>
            </a:prstTxWarp>
          </a:bodyPr>
          <a:lstStyle>
            <a:lvl1pPr algn="r" eaLnBrk="1" hangingPunct="1">
              <a:defRPr sz="1200"/>
            </a:lvl1pPr>
          </a:lstStyle>
          <a:p>
            <a:pPr>
              <a:defRPr/>
            </a:pPr>
            <a:fld id="{884A5661-933D-498F-86B0-055968C653B4}" type="slidenum">
              <a:rPr lang="en-US" altLang="en-US"/>
              <a:pPr>
                <a:defRPr/>
              </a:pPr>
              <a:t>‹#›</a:t>
            </a:fld>
            <a:endParaRPr lang="en-US" altLang="en-US"/>
          </a:p>
        </p:txBody>
      </p:sp>
    </p:spTree>
    <p:extLst>
      <p:ext uri="{BB962C8B-B14F-4D97-AF65-F5344CB8AC3E}">
        <p14:creationId xmlns:p14="http://schemas.microsoft.com/office/powerpoint/2010/main" val="2631716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3305" tIns="46653" rIns="93305" bIns="46653"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4021138" y="0"/>
            <a:ext cx="3076575" cy="469900"/>
          </a:xfrm>
          <a:prstGeom prst="rect">
            <a:avLst/>
          </a:prstGeom>
        </p:spPr>
        <p:txBody>
          <a:bodyPr vert="horz" lIns="93305" tIns="46653" rIns="93305" bIns="46653" rtlCol="0"/>
          <a:lstStyle>
            <a:lvl1pPr algn="r" eaLnBrk="1" hangingPunct="1">
              <a:defRPr sz="1200"/>
            </a:lvl1pPr>
          </a:lstStyle>
          <a:p>
            <a:pPr>
              <a:defRPr/>
            </a:pPr>
            <a:fld id="{CE2CBC22-0B17-4E45-B550-B6E2BB18F178}" type="datetimeFigureOut">
              <a:rPr lang="en-US"/>
              <a:pPr>
                <a:defRPr/>
              </a:pPr>
              <a:t>6/13/2017</a:t>
            </a:fld>
            <a:endParaRPr lang="en-US"/>
          </a:p>
        </p:txBody>
      </p:sp>
      <p:sp>
        <p:nvSpPr>
          <p:cNvPr id="4" name="Slide Image Placeholder 3"/>
          <p:cNvSpPr>
            <a:spLocks noGrp="1" noRot="1" noChangeAspect="1"/>
          </p:cNvSpPr>
          <p:nvPr>
            <p:ph type="sldImg" idx="2"/>
          </p:nvPr>
        </p:nvSpPr>
        <p:spPr>
          <a:xfrm>
            <a:off x="1204913" y="704850"/>
            <a:ext cx="4689475" cy="3517900"/>
          </a:xfrm>
          <a:prstGeom prst="rect">
            <a:avLst/>
          </a:prstGeom>
          <a:noFill/>
          <a:ln w="12700">
            <a:solidFill>
              <a:prstClr val="black"/>
            </a:solidFill>
          </a:ln>
        </p:spPr>
        <p:txBody>
          <a:bodyPr vert="horz" lIns="93305" tIns="46653" rIns="93305" bIns="46653" rtlCol="0" anchor="ctr"/>
          <a:lstStyle/>
          <a:p>
            <a:pPr lvl="0"/>
            <a:endParaRPr lang="en-US" noProof="0"/>
          </a:p>
        </p:txBody>
      </p:sp>
      <p:sp>
        <p:nvSpPr>
          <p:cNvPr id="5" name="Notes Placeholder 4"/>
          <p:cNvSpPr>
            <a:spLocks noGrp="1"/>
          </p:cNvSpPr>
          <p:nvPr>
            <p:ph type="body" sz="quarter" idx="3"/>
          </p:nvPr>
        </p:nvSpPr>
        <p:spPr>
          <a:xfrm>
            <a:off x="709613" y="4457700"/>
            <a:ext cx="5680075" cy="4224338"/>
          </a:xfrm>
          <a:prstGeom prst="rect">
            <a:avLst/>
          </a:prstGeom>
        </p:spPr>
        <p:txBody>
          <a:bodyPr vert="horz" lIns="93305" tIns="46653" rIns="93305" bIns="4665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3813"/>
            <a:ext cx="3076575" cy="469900"/>
          </a:xfrm>
          <a:prstGeom prst="rect">
            <a:avLst/>
          </a:prstGeom>
        </p:spPr>
        <p:txBody>
          <a:bodyPr vert="horz" lIns="93305" tIns="46653" rIns="93305" bIns="46653"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4021138" y="8913813"/>
            <a:ext cx="3076575" cy="469900"/>
          </a:xfrm>
          <a:prstGeom prst="rect">
            <a:avLst/>
          </a:prstGeom>
        </p:spPr>
        <p:txBody>
          <a:bodyPr vert="horz" wrap="square" lIns="93305" tIns="46653" rIns="93305" bIns="46653" numCol="1" anchor="b" anchorCtr="0" compatLnSpc="1">
            <a:prstTxWarp prst="textNoShape">
              <a:avLst/>
            </a:prstTxWarp>
          </a:bodyPr>
          <a:lstStyle>
            <a:lvl1pPr algn="r" eaLnBrk="1" hangingPunct="1">
              <a:defRPr sz="1200"/>
            </a:lvl1pPr>
          </a:lstStyle>
          <a:p>
            <a:pPr>
              <a:defRPr/>
            </a:pPr>
            <a:fld id="{46AF06BC-224F-4A66-B86B-6E9F24799F99}" type="slidenum">
              <a:rPr lang="en-US" altLang="en-US"/>
              <a:pPr>
                <a:defRPr/>
              </a:pPr>
              <a:t>‹#›</a:t>
            </a:fld>
            <a:endParaRPr lang="en-US" altLang="en-US"/>
          </a:p>
        </p:txBody>
      </p:sp>
    </p:spTree>
    <p:extLst>
      <p:ext uri="{BB962C8B-B14F-4D97-AF65-F5344CB8AC3E}">
        <p14:creationId xmlns:p14="http://schemas.microsoft.com/office/powerpoint/2010/main" val="3778988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31CB53-BAAC-43E6-8FE4-6D78EAD97447}" type="slidenum">
              <a:rPr lang="en-US" altLang="en-US" smtClean="0">
                <a:latin typeface="Tahoma" panose="020B0604030504040204" pitchFamily="34" charset="0"/>
              </a:rPr>
              <a:pPr>
                <a:spcBef>
                  <a:spcPct val="0"/>
                </a:spcBef>
              </a:pPr>
              <a:t>1</a:t>
            </a:fld>
            <a:endParaRPr lang="en-US" altLang="en-US">
              <a:latin typeface="Tahoma" panose="020B0604030504040204" pitchFamily="34" charset="0"/>
            </a:endParaRPr>
          </a:p>
        </p:txBody>
      </p:sp>
    </p:spTree>
    <p:extLst>
      <p:ext uri="{BB962C8B-B14F-4D97-AF65-F5344CB8AC3E}">
        <p14:creationId xmlns:p14="http://schemas.microsoft.com/office/powerpoint/2010/main" val="247101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0AAD60-D58D-441E-BFC6-FF7D5287476B}" type="slidenum">
              <a:rPr lang="en-US"/>
              <a:pPr/>
              <a:t>27</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5577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359867-B01C-4347-A01B-CF21A84C7B79}" type="slidenum">
              <a:rPr lang="en-US"/>
              <a:pPr/>
              <a:t>31</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27627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D33F77-10E8-4A0C-86B4-8A8ACDF5615B}" type="slidenum">
              <a:rPr lang="en-US"/>
              <a:pPr/>
              <a:t>32</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47421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00C2D6-12CE-4A13-A875-7C6B19BC3E21}" type="slidenum">
              <a:rPr lang="en-US"/>
              <a:pPr/>
              <a:t>38</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04087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285B13-4814-41F6-B170-6A3F4BACD3CC}" type="slidenum">
              <a:rPr lang="en-US" altLang="en-US" smtClean="0">
                <a:latin typeface="Arial" panose="020B0604020202020204" pitchFamily="34" charset="0"/>
              </a:rPr>
              <a:pPr>
                <a:spcBef>
                  <a:spcPct val="0"/>
                </a:spcBef>
              </a:pPr>
              <a:t>8</a:t>
            </a:fld>
            <a:endParaRPr lang="en-US" altLang="en-US">
              <a:latin typeface="Arial" panose="020B0604020202020204" pitchFamily="34" charset="0"/>
            </a:endParaRPr>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54883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EEA724-FF95-49F3-B604-8288367EA5E2}" type="slidenum">
              <a:rPr lang="en-US" altLang="en-US" smtClean="0">
                <a:latin typeface="Arial" panose="020B0604020202020204" pitchFamily="34" charset="0"/>
              </a:rPr>
              <a:pPr>
                <a:spcBef>
                  <a:spcPct val="0"/>
                </a:spcBef>
              </a:pPr>
              <a:t>9</a:t>
            </a:fld>
            <a:endParaRPr lang="en-US" altLang="en-US">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955373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923D78-DBC9-473D-A174-D063FF3A7FDB}" type="slidenum">
              <a:rPr lang="en-US" altLang="en-US" smtClean="0">
                <a:latin typeface="Arial" panose="020B0604020202020204" pitchFamily="34" charset="0"/>
              </a:rPr>
              <a:pPr>
                <a:spcBef>
                  <a:spcPct val="0"/>
                </a:spcBef>
              </a:pPr>
              <a:t>10</a:t>
            </a:fld>
            <a:endParaRPr lang="en-US" altLang="en-US">
              <a:latin typeface="Arial" panose="020B060402020202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762864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96C282-D388-4800-9BCF-B51F365A9C26}" type="slidenum">
              <a:rPr lang="en-US" altLang="en-US" smtClean="0">
                <a:latin typeface="Arial" panose="020B0604020202020204" pitchFamily="34" charset="0"/>
              </a:rPr>
              <a:pPr>
                <a:spcBef>
                  <a:spcPct val="0"/>
                </a:spcBef>
              </a:pPr>
              <a:t>15</a:t>
            </a:fld>
            <a:endParaRPr lang="en-US" altLang="en-US">
              <a:latin typeface="Arial" panose="020B0604020202020204" pitchFamily="34" charset="0"/>
            </a:endParaRPr>
          </a:p>
        </p:txBody>
      </p:sp>
    </p:spTree>
    <p:extLst>
      <p:ext uri="{BB962C8B-B14F-4D97-AF65-F5344CB8AC3E}">
        <p14:creationId xmlns:p14="http://schemas.microsoft.com/office/powerpoint/2010/main" val="2952024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284548-ECC8-4F49-A1B5-328BA30B7569}" type="slidenum">
              <a:rPr lang="en-US" altLang="en-US" smtClean="0">
                <a:latin typeface="Arial" panose="020B0604020202020204" pitchFamily="34" charset="0"/>
              </a:rPr>
              <a:pPr>
                <a:spcBef>
                  <a:spcPct val="0"/>
                </a:spcBef>
              </a:pPr>
              <a:t>16</a:t>
            </a:fld>
            <a:endParaRPr lang="en-US" altLang="en-US">
              <a:latin typeface="Arial" panose="020B0604020202020204" pitchFamily="34" charset="0"/>
            </a:endParaRPr>
          </a:p>
        </p:txBody>
      </p:sp>
    </p:spTree>
    <p:extLst>
      <p:ext uri="{BB962C8B-B14F-4D97-AF65-F5344CB8AC3E}">
        <p14:creationId xmlns:p14="http://schemas.microsoft.com/office/powerpoint/2010/main" val="1047587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AF06BC-224F-4A66-B86B-6E9F24799F99}" type="slidenum">
              <a:rPr lang="en-US" altLang="en-US" smtClean="0"/>
              <a:pPr>
                <a:defRPr/>
              </a:pPr>
              <a:t>18</a:t>
            </a:fld>
            <a:endParaRPr lang="en-US" altLang="en-US"/>
          </a:p>
        </p:txBody>
      </p:sp>
    </p:spTree>
    <p:extLst>
      <p:ext uri="{BB962C8B-B14F-4D97-AF65-F5344CB8AC3E}">
        <p14:creationId xmlns:p14="http://schemas.microsoft.com/office/powerpoint/2010/main" val="4247895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2A5D6-CE6E-4F5D-AB64-93280557636A}" type="slidenum">
              <a:rPr lang="en-US"/>
              <a:pPr/>
              <a:t>25</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17357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B4E30-35FF-44D3-AD3D-B6B3C1F7D800}" type="slidenum">
              <a:rPr lang="en-US"/>
              <a:pPr/>
              <a:t>26</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03987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a:p>
          </p:txBody>
        </p:sp>
      </p:grpSp>
      <p:sp>
        <p:nvSpPr>
          <p:cNvPr id="64524" name="Rectangle 12"/>
          <p:cNvSpPr>
            <a:spLocks noGrp="1" noChangeArrowheads="1"/>
          </p:cNvSpPr>
          <p:nvPr>
            <p:ph type="ctrTitle"/>
          </p:nvPr>
        </p:nvSpPr>
        <p:spPr>
          <a:xfrm>
            <a:off x="990600" y="1828800"/>
            <a:ext cx="7772400" cy="1143000"/>
          </a:xfrm>
        </p:spPr>
        <p:txBody>
          <a:bodyPr/>
          <a:lstStyle>
            <a:lvl1pPr>
              <a:defRPr/>
            </a:lvl1pPr>
          </a:lstStyle>
          <a:p>
            <a:pPr lvl="0"/>
            <a:r>
              <a:rPr lang="en-US" noProof="0"/>
              <a:t>Click to edit Master title style</a:t>
            </a:r>
          </a:p>
        </p:txBody>
      </p:sp>
      <p:sp>
        <p:nvSpPr>
          <p:cNvPr id="6452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B83C1365-C925-48DE-BC64-60385D3939E7}" type="slidenum">
              <a:rPr lang="en-US" altLang="en-US"/>
              <a:pPr>
                <a:defRPr/>
              </a:pPr>
              <a:t>‹#›</a:t>
            </a:fld>
            <a:endParaRPr lang="en-US" altLang="en-US"/>
          </a:p>
        </p:txBody>
      </p:sp>
    </p:spTree>
    <p:extLst>
      <p:ext uri="{BB962C8B-B14F-4D97-AF65-F5344CB8AC3E}">
        <p14:creationId xmlns:p14="http://schemas.microsoft.com/office/powerpoint/2010/main" val="1337835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A1291A8-B388-46CB-A269-B759FE47166B}" type="slidenum">
              <a:rPr lang="en-US" altLang="en-US"/>
              <a:pPr>
                <a:defRPr/>
              </a:pPr>
              <a:t>‹#›</a:t>
            </a:fld>
            <a:endParaRPr lang="en-US" altLang="en-US"/>
          </a:p>
        </p:txBody>
      </p:sp>
    </p:spTree>
    <p:extLst>
      <p:ext uri="{BB962C8B-B14F-4D97-AF65-F5344CB8AC3E}">
        <p14:creationId xmlns:p14="http://schemas.microsoft.com/office/powerpoint/2010/main" val="3340840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AF2A018-2E1E-47C1-9AB9-6705F1F53457}" type="slidenum">
              <a:rPr lang="en-US" altLang="en-US"/>
              <a:pPr>
                <a:defRPr/>
              </a:pPr>
              <a:t>‹#›</a:t>
            </a:fld>
            <a:endParaRPr lang="en-US" altLang="en-US"/>
          </a:p>
        </p:txBody>
      </p:sp>
    </p:spTree>
    <p:extLst>
      <p:ext uri="{BB962C8B-B14F-4D97-AF65-F5344CB8AC3E}">
        <p14:creationId xmlns:p14="http://schemas.microsoft.com/office/powerpoint/2010/main" val="282611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CE7E4AB-53B5-484F-A89A-794FBFCD17CD}" type="slidenum">
              <a:rPr lang="en-US" altLang="en-US"/>
              <a:pPr>
                <a:defRPr/>
              </a:pPr>
              <a:t>‹#›</a:t>
            </a:fld>
            <a:endParaRPr lang="en-US" altLang="en-US"/>
          </a:p>
        </p:txBody>
      </p:sp>
    </p:spTree>
    <p:extLst>
      <p:ext uri="{BB962C8B-B14F-4D97-AF65-F5344CB8AC3E}">
        <p14:creationId xmlns:p14="http://schemas.microsoft.com/office/powerpoint/2010/main" val="774599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56110B40-A92F-4B7A-80CE-D9F17A1A155D}" type="slidenum">
              <a:rPr lang="en-US" altLang="en-US"/>
              <a:pPr>
                <a:defRPr/>
              </a:pPr>
              <a:t>‹#›</a:t>
            </a:fld>
            <a:endParaRPr lang="en-US" altLang="en-US"/>
          </a:p>
        </p:txBody>
      </p:sp>
    </p:spTree>
    <p:extLst>
      <p:ext uri="{BB962C8B-B14F-4D97-AF65-F5344CB8AC3E}">
        <p14:creationId xmlns:p14="http://schemas.microsoft.com/office/powerpoint/2010/main" val="3995027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DD04FE2-3C86-4E29-9BF3-45D9F433FD78}" type="slidenum">
              <a:rPr lang="en-US" altLang="en-US"/>
              <a:pPr>
                <a:defRPr/>
              </a:pPr>
              <a:t>‹#›</a:t>
            </a:fld>
            <a:endParaRPr lang="en-US" altLang="en-US"/>
          </a:p>
        </p:txBody>
      </p:sp>
    </p:spTree>
    <p:extLst>
      <p:ext uri="{BB962C8B-B14F-4D97-AF65-F5344CB8AC3E}">
        <p14:creationId xmlns:p14="http://schemas.microsoft.com/office/powerpoint/2010/main" val="3632784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F8095C3B-4344-472E-9A3E-62DFE3B218EC}" type="slidenum">
              <a:rPr lang="en-US" altLang="en-US"/>
              <a:pPr>
                <a:defRPr/>
              </a:pPr>
              <a:t>‹#›</a:t>
            </a:fld>
            <a:endParaRPr lang="en-US" altLang="en-US"/>
          </a:p>
        </p:txBody>
      </p:sp>
    </p:spTree>
    <p:extLst>
      <p:ext uri="{BB962C8B-B14F-4D97-AF65-F5344CB8AC3E}">
        <p14:creationId xmlns:p14="http://schemas.microsoft.com/office/powerpoint/2010/main" val="917676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41FE0F70-F1F4-4E55-9DC4-4E1125F2D1FA}" type="slidenum">
              <a:rPr lang="en-US" altLang="en-US"/>
              <a:pPr>
                <a:defRPr/>
              </a:pPr>
              <a:t>‹#›</a:t>
            </a:fld>
            <a:endParaRPr lang="en-US" altLang="en-US"/>
          </a:p>
        </p:txBody>
      </p:sp>
    </p:spTree>
    <p:extLst>
      <p:ext uri="{BB962C8B-B14F-4D97-AF65-F5344CB8AC3E}">
        <p14:creationId xmlns:p14="http://schemas.microsoft.com/office/powerpoint/2010/main" val="2803629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43076852-D0C4-4F82-A767-F583F0A8ED46}" type="slidenum">
              <a:rPr lang="en-US" altLang="en-US"/>
              <a:pPr>
                <a:defRPr/>
              </a:pPr>
              <a:t>‹#›</a:t>
            </a:fld>
            <a:endParaRPr lang="en-US" altLang="en-US"/>
          </a:p>
        </p:txBody>
      </p:sp>
    </p:spTree>
    <p:extLst>
      <p:ext uri="{BB962C8B-B14F-4D97-AF65-F5344CB8AC3E}">
        <p14:creationId xmlns:p14="http://schemas.microsoft.com/office/powerpoint/2010/main" val="342158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6FA94146-AFE4-41E0-A495-DFB7B66D8BD8}" type="slidenum">
              <a:rPr lang="en-US" altLang="en-US"/>
              <a:pPr>
                <a:defRPr/>
              </a:pPr>
              <a:t>‹#›</a:t>
            </a:fld>
            <a:endParaRPr lang="en-US" altLang="en-US"/>
          </a:p>
        </p:txBody>
      </p:sp>
    </p:spTree>
    <p:extLst>
      <p:ext uri="{BB962C8B-B14F-4D97-AF65-F5344CB8AC3E}">
        <p14:creationId xmlns:p14="http://schemas.microsoft.com/office/powerpoint/2010/main" val="652744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8921B44-2D97-4B74-8E2B-E43C68D29E6E}" type="slidenum">
              <a:rPr lang="en-US" altLang="en-US"/>
              <a:pPr>
                <a:defRPr/>
              </a:pPr>
              <a:t>‹#›</a:t>
            </a:fld>
            <a:endParaRPr lang="en-US" altLang="en-US"/>
          </a:p>
        </p:txBody>
      </p:sp>
    </p:spTree>
    <p:extLst>
      <p:ext uri="{BB962C8B-B14F-4D97-AF65-F5344CB8AC3E}">
        <p14:creationId xmlns:p14="http://schemas.microsoft.com/office/powerpoint/2010/main" val="933093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en-US"/>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en-US"/>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en-US"/>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en-US"/>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en-US"/>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en-US"/>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en-US"/>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3499"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63500"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63501"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047EBCA3-52AC-4791-81F6-09BC1FFCE2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68"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Katrina%20movie%2052megQuik.mp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orseOrSMS.wm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ARToday-high.m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nvstatenet.webs.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ctrTitle"/>
          </p:nvPr>
        </p:nvSpPr>
        <p:spPr/>
        <p:txBody>
          <a:bodyPr/>
          <a:lstStyle/>
          <a:p>
            <a:pPr algn="ctr" eaLnBrk="1" hangingPunct="1"/>
            <a:r>
              <a:rPr lang="en-US" altLang="en-US" sz="4000" dirty="0">
                <a:latin typeface="Arial" panose="020B0604020202020204" pitchFamily="34" charset="0"/>
                <a:cs typeface="Times New Roman" panose="02020603050405020304" pitchFamily="18" charset="0"/>
              </a:rPr>
              <a:t>What Is Amateur Radio?</a:t>
            </a:r>
            <a:br>
              <a:rPr lang="en-US" altLang="en-US" sz="4000" dirty="0">
                <a:latin typeface="Arial" panose="020B0604020202020204" pitchFamily="34" charset="0"/>
                <a:cs typeface="Times New Roman" panose="02020603050405020304" pitchFamily="18" charset="0"/>
              </a:rPr>
            </a:br>
            <a:r>
              <a:rPr lang="en-US" altLang="en-US" sz="4000" dirty="0">
                <a:latin typeface="Arial" panose="020B0604020202020204" pitchFamily="34" charset="0"/>
                <a:cs typeface="Times New Roman" panose="02020603050405020304" pitchFamily="18" charset="0"/>
              </a:rPr>
              <a:t>Why Is It a Community Resource?</a:t>
            </a:r>
          </a:p>
        </p:txBody>
      </p:sp>
      <p:sp>
        <p:nvSpPr>
          <p:cNvPr id="5123" name="Rectangle 1027"/>
          <p:cNvSpPr>
            <a:spLocks noGrp="1" noChangeArrowheads="1"/>
          </p:cNvSpPr>
          <p:nvPr>
            <p:ph type="subTitle" idx="1"/>
          </p:nvPr>
        </p:nvSpPr>
        <p:spPr>
          <a:xfrm>
            <a:off x="1447800" y="3407569"/>
            <a:ext cx="6477000" cy="3200400"/>
          </a:xfrm>
        </p:spPr>
        <p:txBody>
          <a:bodyPr/>
          <a:lstStyle/>
          <a:p>
            <a:pPr eaLnBrk="1" fontAlgn="t" hangingPunct="1"/>
            <a:r>
              <a:rPr lang="en-US" b="1" dirty="0"/>
              <a:t>Rural and Ready!</a:t>
            </a:r>
            <a:r>
              <a:rPr lang="en-US" sz="2000" b="1" dirty="0"/>
              <a:t> </a:t>
            </a:r>
            <a:br>
              <a:rPr lang="en-US" sz="2000" b="1" dirty="0"/>
            </a:br>
            <a:r>
              <a:rPr lang="en-US" sz="2000" b="1" dirty="0"/>
              <a:t/>
            </a:r>
            <a:br>
              <a:rPr lang="en-US" sz="2000" b="1" dirty="0"/>
            </a:br>
            <a:r>
              <a:rPr lang="en-US" sz="2000" b="1" dirty="0"/>
              <a:t>6th Annual Rural Preparedness Summit </a:t>
            </a:r>
            <a:endParaRPr lang="en-US" altLang="en-US" sz="2000" dirty="0"/>
          </a:p>
          <a:p>
            <a:pPr eaLnBrk="1" hangingPunct="1"/>
            <a:r>
              <a:rPr lang="en-US" altLang="en-US" sz="1800" dirty="0"/>
              <a:t/>
            </a:r>
            <a:br>
              <a:rPr lang="en-US" altLang="en-US" sz="1800" dirty="0"/>
            </a:br>
            <a:r>
              <a:rPr lang="en-US" altLang="en-US" sz="1800" dirty="0"/>
              <a:t>June 6 and 7</a:t>
            </a:r>
            <a:r>
              <a:rPr lang="en-US" altLang="en-US" sz="1800" baseline="30000" dirty="0"/>
              <a:t>th</a:t>
            </a:r>
            <a:r>
              <a:rPr lang="en-US" altLang="en-US" sz="1800" dirty="0"/>
              <a:t>, 2017</a:t>
            </a:r>
            <a:endParaRPr lang="en-US" altLang="en-US" sz="1800" b="1" dirty="0">
              <a:solidFill>
                <a:srgbClr val="445566"/>
              </a:solidFill>
              <a:latin typeface="Arial" panose="020B0604020202020204" pitchFamily="34" charset="0"/>
            </a:endParaRPr>
          </a:p>
          <a:p>
            <a:pPr eaLnBrk="1" hangingPunct="1"/>
            <a:endParaRPr lang="en-US" altLang="en-US" sz="1800" dirty="0"/>
          </a:p>
          <a:p>
            <a:pPr eaLnBrk="1" hangingPunct="1"/>
            <a:r>
              <a:rPr lang="en-US" altLang="en-US" sz="1800" dirty="0"/>
              <a:t>Presented by:</a:t>
            </a:r>
          </a:p>
          <a:p>
            <a:pPr eaLnBrk="1" hangingPunct="1"/>
            <a:r>
              <a:rPr lang="en-US" altLang="en-US" sz="1800" dirty="0"/>
              <a:t>Bob Miller WA6MTY Emergency Coordinator</a:t>
            </a:r>
          </a:p>
          <a:p>
            <a:pPr eaLnBrk="1" hangingPunct="1"/>
            <a:r>
              <a:rPr lang="en-US" altLang="en-US" sz="1800" dirty="0"/>
              <a:t>Washoe County Amateur Radio Emergency Service</a:t>
            </a:r>
          </a:p>
        </p:txBody>
      </p:sp>
      <p:pic>
        <p:nvPicPr>
          <p:cNvPr id="5124" name="Picture 1030" descr="C:\Users\BOB\Pictures\LOGOS\ares-cl-lr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75" y="119062"/>
            <a:ext cx="146685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053" descr="C:\Users\BOB\Pictures\LOGOS\femrace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7372" y="250031"/>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FCF0058-EE55-453B-98FE-95AFB26A0700}" type="slidenum">
              <a:rPr lang="en-US" altLang="en-US" sz="1400" smtClean="0">
                <a:latin typeface="Arial" panose="020B0604020202020204" pitchFamily="34" charset="0"/>
              </a:rPr>
              <a:pPr>
                <a:spcBef>
                  <a:spcPct val="0"/>
                </a:spcBef>
                <a:buClrTx/>
                <a:buSzTx/>
                <a:buFontTx/>
                <a:buNone/>
              </a:pPr>
              <a:t>10</a:t>
            </a:fld>
            <a:endParaRPr lang="en-US" altLang="en-US" sz="1400">
              <a:latin typeface="Arial" panose="020B0604020202020204" pitchFamily="34" charset="0"/>
            </a:endParaRPr>
          </a:p>
        </p:txBody>
      </p:sp>
      <p:sp>
        <p:nvSpPr>
          <p:cNvPr id="17411" name="Rectangle 2"/>
          <p:cNvSpPr>
            <a:spLocks noGrp="1" noChangeArrowheads="1"/>
          </p:cNvSpPr>
          <p:nvPr>
            <p:ph type="title"/>
          </p:nvPr>
        </p:nvSpPr>
        <p:spPr/>
        <p:txBody>
          <a:bodyPr/>
          <a:lstStyle/>
          <a:p>
            <a:pPr algn="ctr"/>
            <a:r>
              <a:rPr lang="en-US" altLang="en-US">
                <a:solidFill>
                  <a:srgbClr val="002060"/>
                </a:solidFill>
                <a:cs typeface="Tahoma" panose="020B0604030504040204" pitchFamily="34" charset="0"/>
              </a:rPr>
              <a:t>Emergency Communications</a:t>
            </a:r>
          </a:p>
        </p:txBody>
      </p:sp>
      <p:sp>
        <p:nvSpPr>
          <p:cNvPr id="17412" name="Rectangle 3"/>
          <p:cNvSpPr>
            <a:spLocks noGrp="1" noChangeArrowheads="1"/>
          </p:cNvSpPr>
          <p:nvPr>
            <p:ph type="body" idx="1"/>
          </p:nvPr>
        </p:nvSpPr>
        <p:spPr/>
        <p:txBody>
          <a:bodyPr/>
          <a:lstStyle/>
          <a:p>
            <a:pPr>
              <a:buFontTx/>
              <a:buNone/>
            </a:pPr>
            <a:r>
              <a:rPr lang="en-US" altLang="en-US" sz="2800" dirty="0">
                <a:cs typeface="Tahoma" panose="020B0604030504040204" pitchFamily="34" charset="0"/>
              </a:rPr>
              <a:t>What do we bring?</a:t>
            </a:r>
          </a:p>
          <a:p>
            <a:pPr lvl="1">
              <a:buClr>
                <a:srgbClr val="002060"/>
              </a:buClr>
            </a:pPr>
            <a:r>
              <a:rPr lang="en-US" altLang="en-US" dirty="0">
                <a:cs typeface="Tahoma" panose="020B0604030504040204" pitchFamily="34" charset="0"/>
              </a:rPr>
              <a:t>A “service attitude” </a:t>
            </a:r>
          </a:p>
          <a:p>
            <a:pPr lvl="1">
              <a:buClr>
                <a:srgbClr val="002060"/>
              </a:buClr>
            </a:pPr>
            <a:r>
              <a:rPr lang="en-US" altLang="en-US" dirty="0">
                <a:cs typeface="Tahoma" panose="020B0604030504040204" pitchFamily="34" charset="0"/>
              </a:rPr>
              <a:t>Knowledge, skill, experience, equipment</a:t>
            </a:r>
          </a:p>
          <a:p>
            <a:pPr lvl="1">
              <a:buClr>
                <a:srgbClr val="002060"/>
              </a:buClr>
            </a:pPr>
            <a:r>
              <a:rPr lang="en-US" altLang="en-US" dirty="0">
                <a:cs typeface="Tahoma" panose="020B0604030504040204" pitchFamily="34" charset="0"/>
              </a:rPr>
              <a:t>Incident Command System Training</a:t>
            </a:r>
          </a:p>
          <a:p>
            <a:pPr lvl="1">
              <a:buClr>
                <a:srgbClr val="002060"/>
              </a:buClr>
            </a:pPr>
            <a:r>
              <a:rPr lang="en-US" altLang="en-US" dirty="0">
                <a:cs typeface="Tahoma" panose="020B0604030504040204" pitchFamily="34" charset="0"/>
              </a:rPr>
              <a:t>Certification in Emergency Communications</a:t>
            </a:r>
          </a:p>
          <a:p>
            <a:pPr lvl="1">
              <a:buClr>
                <a:srgbClr val="002060"/>
              </a:buClr>
            </a:pPr>
            <a:r>
              <a:rPr lang="en-US" altLang="en-US" dirty="0">
                <a:cs typeface="Tahoma" panose="020B0604030504040204" pitchFamily="34" charset="0"/>
              </a:rPr>
              <a:t>We are called amateurs because we cannot be paid therefore our service is FREE!!</a:t>
            </a:r>
          </a:p>
          <a:p>
            <a:pPr lvl="1">
              <a:buClr>
                <a:srgbClr val="002060"/>
              </a:buClr>
            </a:pPr>
            <a:endParaRPr lang="en-US" altLang="en-US" dirty="0">
              <a:cs typeface="Tahoma" panose="020B0604030504040204" pitchFamily="34" charset="0"/>
            </a:endParaRPr>
          </a:p>
          <a:p>
            <a:pPr>
              <a:buFontTx/>
              <a:buChar char="–"/>
            </a:pPr>
            <a:endParaRPr lang="en-US" altLang="en-US" dirty="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altLang="en-US" dirty="0">
                <a:solidFill>
                  <a:schemeClr val="tx1"/>
                </a:solidFill>
              </a:rPr>
              <a:t>American Red Cross</a:t>
            </a:r>
          </a:p>
        </p:txBody>
      </p:sp>
      <p:sp>
        <p:nvSpPr>
          <p:cNvPr id="49155" name="Content Placeholder 2"/>
          <p:cNvSpPr>
            <a:spLocks noGrp="1"/>
          </p:cNvSpPr>
          <p:nvPr>
            <p:ph idx="1"/>
          </p:nvPr>
        </p:nvSpPr>
        <p:spPr/>
        <p:txBody>
          <a:bodyPr/>
          <a:lstStyle/>
          <a:p>
            <a:pPr>
              <a:defRPr/>
            </a:pPr>
            <a:r>
              <a:rPr lang="en-US" dirty="0">
                <a:solidFill>
                  <a:srgbClr val="000000"/>
                </a:solidFill>
                <a:latin typeface="Arial" charset="0"/>
                <a:cs typeface="Times New Roman" pitchFamily="18" charset="0"/>
              </a:rPr>
              <a:t>Shelter to Chapter Communications</a:t>
            </a:r>
          </a:p>
          <a:p>
            <a:pPr>
              <a:defRPr/>
            </a:pPr>
            <a:r>
              <a:rPr lang="en-US" dirty="0">
                <a:solidFill>
                  <a:srgbClr val="000000"/>
                </a:solidFill>
                <a:latin typeface="Arial" charset="0"/>
                <a:cs typeface="Times New Roman" pitchFamily="18" charset="0"/>
              </a:rPr>
              <a:t>Chapter to Headquarters Communications.</a:t>
            </a:r>
          </a:p>
          <a:p>
            <a:pPr>
              <a:defRPr/>
            </a:pPr>
            <a:r>
              <a:rPr lang="en-US" dirty="0">
                <a:solidFill>
                  <a:srgbClr val="000000"/>
                </a:solidFill>
                <a:latin typeface="Arial" charset="0"/>
                <a:cs typeface="Times New Roman" pitchFamily="18" charset="0"/>
              </a:rPr>
              <a:t>Health and Welfare Traffic</a:t>
            </a:r>
          </a:p>
          <a:p>
            <a:pPr>
              <a:defRPr/>
            </a:pPr>
            <a:r>
              <a:rPr lang="en-US" dirty="0">
                <a:solidFill>
                  <a:srgbClr val="000000"/>
                </a:solidFill>
                <a:latin typeface="Arial" charset="0"/>
                <a:cs typeface="Times New Roman" pitchFamily="18" charset="0"/>
              </a:rPr>
              <a:t>Thank you message </a:t>
            </a:r>
            <a:r>
              <a:rPr lang="en-US" dirty="0">
                <a:solidFill>
                  <a:srgbClr val="000000"/>
                </a:solidFill>
                <a:latin typeface="Arial" charset="0"/>
                <a:cs typeface="Times New Roman" pitchFamily="18" charset="0"/>
                <a:hlinkClick r:id="rId2" action="ppaction://hlinkfile"/>
              </a:rPr>
              <a:t>KATRINA</a:t>
            </a:r>
            <a:r>
              <a:rPr lang="en-US" dirty="0">
                <a:solidFill>
                  <a:srgbClr val="000000"/>
                </a:solidFill>
                <a:latin typeface="Arial" charset="0"/>
                <a:cs typeface="Times New Roman" pitchFamily="18" charset="0"/>
              </a:rPr>
              <a:t>  </a:t>
            </a:r>
          </a:p>
          <a:p>
            <a:pPr marL="0" indent="0">
              <a:buFont typeface="Wingdings" panose="05000000000000000000" pitchFamily="2" charset="2"/>
              <a:buNone/>
              <a:defRPr/>
            </a:pPr>
            <a:endParaRPr lang="en-US" dirty="0">
              <a:solidFill>
                <a:srgbClr val="000000"/>
              </a:solidFill>
              <a:latin typeface="Arial" charset="0"/>
              <a:cs typeface="Times New Roman" pitchFamily="18" charset="0"/>
            </a:endParaRPr>
          </a:p>
          <a:p>
            <a:pPr marL="0" indent="0">
              <a:buFont typeface="Wingdings" panose="05000000000000000000" pitchFamily="2" charset="2"/>
              <a:buNone/>
              <a:defRPr/>
            </a:pPr>
            <a:endParaRPr lang="en-US" dirty="0"/>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4000"/>
            <a:ext cx="261937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en-US" altLang="en-US" dirty="0">
                <a:solidFill>
                  <a:schemeClr val="tx1"/>
                </a:solidFill>
              </a:rPr>
              <a:t>Skywarn</a:t>
            </a:r>
          </a:p>
        </p:txBody>
      </p:sp>
      <p:sp>
        <p:nvSpPr>
          <p:cNvPr id="20483" name="Content Placeholder 2"/>
          <p:cNvSpPr>
            <a:spLocks noGrp="1"/>
          </p:cNvSpPr>
          <p:nvPr>
            <p:ph idx="1"/>
          </p:nvPr>
        </p:nvSpPr>
        <p:spPr>
          <a:xfrm>
            <a:off x="1143000" y="1819275"/>
            <a:ext cx="7772400" cy="4114800"/>
          </a:xfrm>
        </p:spPr>
        <p:txBody>
          <a:bodyPr/>
          <a:lstStyle/>
          <a:p>
            <a:r>
              <a:rPr lang="en-US" altLang="en-US" sz="2400"/>
              <a:t>SkyWarn is a National Weather Service (NWS) program of trained volunteer severe weather spotters. </a:t>
            </a:r>
          </a:p>
          <a:p>
            <a:r>
              <a:rPr lang="en-US" altLang="en-US" sz="2400"/>
              <a:t>SkyWarn volunteers support their local community by providing the NWS with timely and accurate significant weather reports. </a:t>
            </a:r>
          </a:p>
          <a:p>
            <a:r>
              <a:rPr lang="en-US" altLang="en-US" sz="2400"/>
              <a:t>The key focus of the SkyWarn program is to save lives and property through the use of the observations and reports of trained volunteers. </a:t>
            </a:r>
          </a:p>
          <a:p>
            <a:endParaRPr lang="en-US" altLang="en-US" sz="2400"/>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257800"/>
            <a:ext cx="1295400" cy="143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en-US" altLang="en-US"/>
              <a:t>ARES Training</a:t>
            </a:r>
            <a:endParaRPr lang="en-US" altLang="en-US">
              <a:cs typeface="Times New Roman" panose="02020603050405020304" pitchFamily="18" charset="0"/>
            </a:endParaRPr>
          </a:p>
        </p:txBody>
      </p:sp>
      <p:sp>
        <p:nvSpPr>
          <p:cNvPr id="22531" name="Rectangle 3"/>
          <p:cNvSpPr>
            <a:spLocks noGrp="1" noChangeArrowheads="1"/>
          </p:cNvSpPr>
          <p:nvPr>
            <p:ph type="body" idx="1"/>
          </p:nvPr>
        </p:nvSpPr>
        <p:spPr/>
        <p:txBody>
          <a:bodyPr/>
          <a:lstStyle/>
          <a:p>
            <a:pPr eaLnBrk="1" hangingPunct="1"/>
            <a:r>
              <a:rPr lang="en-US" altLang="en-US" dirty="0"/>
              <a:t>ARRL EMCOMM-1 Communications Training</a:t>
            </a:r>
          </a:p>
          <a:p>
            <a:pPr eaLnBrk="1" hangingPunct="1"/>
            <a:r>
              <a:rPr lang="en-US" altLang="en-US" dirty="0"/>
              <a:t>This training includes the Incident </a:t>
            </a:r>
            <a:br>
              <a:rPr lang="en-US" altLang="en-US" dirty="0"/>
            </a:br>
            <a:r>
              <a:rPr lang="en-US" altLang="en-US" dirty="0"/>
              <a:t>Command System:</a:t>
            </a:r>
          </a:p>
          <a:p>
            <a:pPr lvl="1" eaLnBrk="1" hangingPunct="1"/>
            <a:r>
              <a:rPr lang="en-US" altLang="en-US" dirty="0"/>
              <a:t>ICS100, ICS200, ICS700, ICS800</a:t>
            </a:r>
          </a:p>
          <a:p>
            <a:pPr eaLnBrk="1" hangingPunct="1"/>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r>
              <a:rPr lang="en-US" altLang="en-US" dirty="0">
                <a:latin typeface="Arial" panose="020B0604020202020204" pitchFamily="34" charset="0"/>
              </a:rPr>
              <a:t>Just Where Have Hams Helped Out?</a:t>
            </a:r>
          </a:p>
        </p:txBody>
      </p:sp>
      <p:sp>
        <p:nvSpPr>
          <p:cNvPr id="23555" name="Content Placeholder 1"/>
          <p:cNvSpPr>
            <a:spLocks noGrp="1"/>
          </p:cNvSpPr>
          <p:nvPr>
            <p:ph idx="1"/>
          </p:nvPr>
        </p:nvSpPr>
        <p:spPr/>
        <p:txBody>
          <a:bodyPr/>
          <a:lstStyle/>
          <a:p>
            <a:r>
              <a:rPr lang="en-US" altLang="en-US"/>
              <a:t>Tornados</a:t>
            </a:r>
          </a:p>
          <a:p>
            <a:r>
              <a:rPr lang="en-US" altLang="en-US"/>
              <a:t>Hurricanes</a:t>
            </a:r>
          </a:p>
          <a:p>
            <a:r>
              <a:rPr lang="en-US" altLang="en-US"/>
              <a:t>Floods</a:t>
            </a:r>
          </a:p>
          <a:p>
            <a:r>
              <a:rPr lang="en-US" altLang="en-US"/>
              <a:t>Earthquakes</a:t>
            </a:r>
          </a:p>
          <a:p>
            <a:r>
              <a:rPr lang="en-US" altLang="en-US"/>
              <a:t>Wildfires</a:t>
            </a:r>
          </a:p>
          <a:p>
            <a:r>
              <a:rPr lang="en-US" altLang="en-US">
                <a:solidFill>
                  <a:srgbClr val="000000"/>
                </a:solidFill>
                <a:latin typeface="Arial" panose="020B0604020202020204" pitchFamily="34" charset="0"/>
                <a:cs typeface="Times New Roman" panose="02020603050405020304" pitchFamily="18" charset="0"/>
              </a:rPr>
              <a:t>Hams Assisted in Debris Search after Space Shuttle Explosion February 2003</a:t>
            </a:r>
          </a:p>
          <a:p>
            <a:endParaRPr lang="en-US" altLang="en-US"/>
          </a:p>
          <a:p>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1AE9C33-2B49-4EF9-8169-6B0CF08A723B}" type="slidenum">
              <a:rPr lang="en-US" altLang="en-US" sz="1400" smtClean="0">
                <a:latin typeface="Arial" panose="020B0604020202020204" pitchFamily="34" charset="0"/>
              </a:rPr>
              <a:pPr>
                <a:spcBef>
                  <a:spcPct val="0"/>
                </a:spcBef>
                <a:buClrTx/>
                <a:buSzTx/>
                <a:buFontTx/>
                <a:buNone/>
              </a:pPr>
              <a:t>15</a:t>
            </a:fld>
            <a:endParaRPr lang="en-US" altLang="en-US" sz="1400">
              <a:latin typeface="Arial" panose="020B0604020202020204" pitchFamily="34" charset="0"/>
            </a:endParaRPr>
          </a:p>
        </p:txBody>
      </p:sp>
      <p:sp>
        <p:nvSpPr>
          <p:cNvPr id="24579" name="Text Box 4"/>
          <p:cNvSpPr txBox="1">
            <a:spLocks noChangeArrowheads="1"/>
          </p:cNvSpPr>
          <p:nvPr/>
        </p:nvSpPr>
        <p:spPr bwMode="auto">
          <a:xfrm>
            <a:off x="457200" y="2286000"/>
            <a:ext cx="8153400"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400" b="1">
                <a:cs typeface="Tahoma" panose="020B0604030504040204" pitchFamily="34" charset="0"/>
              </a:rPr>
              <a:t>Craig Fugate </a:t>
            </a:r>
            <a:r>
              <a:rPr lang="en-US" altLang="en-US" sz="2400" b="1"/>
              <a:t>KK4INZ</a:t>
            </a:r>
            <a:endParaRPr lang="en-US" altLang="en-US" sz="2400" b="1">
              <a:cs typeface="Tahoma" panose="020B0604030504040204" pitchFamily="34" charset="0"/>
            </a:endParaRPr>
          </a:p>
          <a:p>
            <a:pPr algn="ctr" eaLnBrk="1" hangingPunct="1">
              <a:spcBef>
                <a:spcPct val="0"/>
              </a:spcBef>
              <a:buClrTx/>
              <a:buSzTx/>
              <a:buFontTx/>
              <a:buNone/>
            </a:pPr>
            <a:r>
              <a:rPr lang="en-US" altLang="en-US" sz="1400" b="1">
                <a:cs typeface="Tahoma" panose="020B0604030504040204" pitchFamily="34" charset="0"/>
              </a:rPr>
              <a:t>FEMA ADMINISTRATOR</a:t>
            </a:r>
          </a:p>
          <a:p>
            <a:pPr algn="ctr" eaLnBrk="1" hangingPunct="1">
              <a:spcBef>
                <a:spcPct val="50000"/>
              </a:spcBef>
              <a:buClrTx/>
              <a:buSzTx/>
              <a:buFontTx/>
              <a:buNone/>
            </a:pPr>
            <a:endParaRPr lang="en-US" altLang="en-US" sz="1800" b="1">
              <a:cs typeface="Tahoma" panose="020B0604030504040204" pitchFamily="34" charset="0"/>
            </a:endParaRPr>
          </a:p>
          <a:p>
            <a:pPr algn="ctr" eaLnBrk="1" hangingPunct="1">
              <a:spcBef>
                <a:spcPct val="50000"/>
              </a:spcBef>
              <a:buClrTx/>
              <a:buSzTx/>
              <a:buFontTx/>
              <a:buNone/>
            </a:pPr>
            <a:r>
              <a:rPr lang="en-US" altLang="en-US" b="1">
                <a:cs typeface="Tahoma" panose="020B0604030504040204" pitchFamily="34" charset="0"/>
              </a:rPr>
              <a:t>“Amateur Radio is often our last line of defense “</a:t>
            </a:r>
          </a:p>
          <a:p>
            <a:pPr algn="ctr" eaLnBrk="1" hangingPunct="1">
              <a:spcBef>
                <a:spcPct val="50000"/>
              </a:spcBef>
              <a:buClrTx/>
              <a:buSzTx/>
              <a:buFontTx/>
              <a:buNone/>
            </a:pPr>
            <a:r>
              <a:rPr lang="en-US" altLang="en-US" b="1">
                <a:cs typeface="Tahoma" panose="020B0604030504040204" pitchFamily="34" charset="0"/>
              </a:rPr>
              <a:t>“When you need Amateur Radio, you really need them.”</a:t>
            </a:r>
          </a:p>
          <a:p>
            <a:pPr algn="r" eaLnBrk="1" hangingPunct="1">
              <a:spcBef>
                <a:spcPct val="50000"/>
              </a:spcBef>
              <a:buClrTx/>
              <a:buSzTx/>
              <a:buFontTx/>
              <a:buNone/>
            </a:pPr>
            <a:endParaRPr lang="en-US" altLang="en-US" sz="2400" b="1">
              <a:latin typeface="Arial" panose="020B0604020202020204" pitchFamily="34" charset="0"/>
            </a:endParaRPr>
          </a:p>
          <a:p>
            <a:pPr algn="ctr" eaLnBrk="1" hangingPunct="1">
              <a:spcBef>
                <a:spcPct val="50000"/>
              </a:spcBef>
              <a:buClrTx/>
              <a:buSzTx/>
              <a:buFontTx/>
              <a:buNone/>
            </a:pPr>
            <a:r>
              <a:rPr lang="en-US" altLang="en-US">
                <a:latin typeface="Arial" panose="020B0604020202020204" pitchFamily="34" charset="0"/>
              </a:rPr>
              <a:t> </a:t>
            </a:r>
          </a:p>
        </p:txBody>
      </p:sp>
      <p:sp>
        <p:nvSpPr>
          <p:cNvPr id="24580" name="Text Box 5"/>
          <p:cNvSpPr txBox="1">
            <a:spLocks noChangeArrowheads="1"/>
          </p:cNvSpPr>
          <p:nvPr/>
        </p:nvSpPr>
        <p:spPr bwMode="auto">
          <a:xfrm>
            <a:off x="304800" y="68580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3600" b="1">
                <a:solidFill>
                  <a:srgbClr val="002060"/>
                </a:solidFill>
                <a:cs typeface="Tahoma" panose="020B0604030504040204" pitchFamily="34" charset="0"/>
              </a:rPr>
              <a:t>Quotes from FEMA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E392D39-6920-4A51-ACD0-153D040DB51F}" type="slidenum">
              <a:rPr lang="en-US" altLang="en-US" sz="1400" smtClean="0">
                <a:latin typeface="Arial" panose="020B0604020202020204" pitchFamily="34" charset="0"/>
              </a:rPr>
              <a:pPr>
                <a:spcBef>
                  <a:spcPct val="0"/>
                </a:spcBef>
                <a:buClrTx/>
                <a:buSzTx/>
                <a:buFontTx/>
                <a:buNone/>
              </a:pPr>
              <a:t>16</a:t>
            </a:fld>
            <a:endParaRPr lang="en-US" altLang="en-US" sz="1400">
              <a:latin typeface="Arial" panose="020B0604020202020204" pitchFamily="34" charset="0"/>
            </a:endParaRPr>
          </a:p>
        </p:txBody>
      </p:sp>
      <p:sp>
        <p:nvSpPr>
          <p:cNvPr id="26627" name="Text Box 4"/>
          <p:cNvSpPr txBox="1">
            <a:spLocks noChangeArrowheads="1"/>
          </p:cNvSpPr>
          <p:nvPr/>
        </p:nvSpPr>
        <p:spPr bwMode="auto">
          <a:xfrm>
            <a:off x="457200" y="2286000"/>
            <a:ext cx="8153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400" b="1">
                <a:cs typeface="Tahoma" panose="020B0604030504040204" pitchFamily="34" charset="0"/>
              </a:rPr>
              <a:t>Riley Hollingsworth</a:t>
            </a:r>
          </a:p>
          <a:p>
            <a:pPr algn="ctr" eaLnBrk="1" hangingPunct="1">
              <a:spcBef>
                <a:spcPct val="0"/>
              </a:spcBef>
              <a:buClrTx/>
              <a:buSzTx/>
              <a:buFontTx/>
              <a:buNone/>
            </a:pPr>
            <a:r>
              <a:rPr lang="en-US" altLang="en-US" sz="1400" b="1">
                <a:cs typeface="Tahoma" panose="020B0604030504040204" pitchFamily="34" charset="0"/>
              </a:rPr>
              <a:t>Former FCC Special Counsel for Amateur Radio Enforcement</a:t>
            </a:r>
          </a:p>
          <a:p>
            <a:pPr algn="ctr" eaLnBrk="1" hangingPunct="1">
              <a:spcBef>
                <a:spcPct val="50000"/>
              </a:spcBef>
              <a:buClrTx/>
              <a:buSzTx/>
              <a:buFontTx/>
              <a:buNone/>
            </a:pPr>
            <a:endParaRPr lang="en-US" altLang="en-US" sz="1800" b="1">
              <a:cs typeface="Tahoma" panose="020B0604030504040204" pitchFamily="34" charset="0"/>
            </a:endParaRPr>
          </a:p>
          <a:p>
            <a:pPr algn="ctr" eaLnBrk="1" hangingPunct="1">
              <a:spcBef>
                <a:spcPct val="50000"/>
              </a:spcBef>
              <a:buClrTx/>
              <a:buSzTx/>
              <a:buFontTx/>
              <a:buNone/>
            </a:pPr>
            <a:r>
              <a:rPr lang="en-US" altLang="en-US" b="1">
                <a:cs typeface="Tahoma" panose="020B0604030504040204" pitchFamily="34" charset="0"/>
              </a:rPr>
              <a:t>"Amateur Radio is the only fail-safe communications service in the world“</a:t>
            </a:r>
          </a:p>
          <a:p>
            <a:pPr algn="r" eaLnBrk="1" hangingPunct="1">
              <a:spcBef>
                <a:spcPct val="50000"/>
              </a:spcBef>
              <a:buClrTx/>
              <a:buSzTx/>
              <a:buFontTx/>
              <a:buNone/>
            </a:pPr>
            <a:endParaRPr lang="en-US" altLang="en-US" sz="2400" b="1">
              <a:latin typeface="Arial" panose="020B0604020202020204" pitchFamily="34" charset="0"/>
            </a:endParaRPr>
          </a:p>
          <a:p>
            <a:pPr algn="ctr" eaLnBrk="1" hangingPunct="1">
              <a:spcBef>
                <a:spcPct val="50000"/>
              </a:spcBef>
              <a:buClrTx/>
              <a:buSzTx/>
              <a:buFontTx/>
              <a:buNone/>
            </a:pPr>
            <a:r>
              <a:rPr lang="en-US" altLang="en-US">
                <a:latin typeface="Arial" panose="020B0604020202020204" pitchFamily="34" charset="0"/>
              </a:rPr>
              <a:t> </a:t>
            </a:r>
          </a:p>
        </p:txBody>
      </p:sp>
      <p:sp>
        <p:nvSpPr>
          <p:cNvPr id="26628" name="Text Box 5"/>
          <p:cNvSpPr txBox="1">
            <a:spLocks noChangeArrowheads="1"/>
          </p:cNvSpPr>
          <p:nvPr/>
        </p:nvSpPr>
        <p:spPr bwMode="auto">
          <a:xfrm>
            <a:off x="304800" y="68580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3600" b="1">
                <a:solidFill>
                  <a:srgbClr val="002060"/>
                </a:solidFill>
                <a:cs typeface="Tahoma" panose="020B0604030504040204" pitchFamily="34" charset="0"/>
              </a:rPr>
              <a:t>Quote from The F.C.C.</a:t>
            </a:r>
            <a:r>
              <a:rPr lang="en-US" altLang="en-US" sz="3600" b="1">
                <a:cs typeface="Tahoma" panose="020B0604030504040204" pitchFamily="34"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r>
              <a:rPr lang="en-US" altLang="en-US"/>
              <a:t>Why?</a:t>
            </a:r>
          </a:p>
        </p:txBody>
      </p:sp>
      <p:pic>
        <p:nvPicPr>
          <p:cNvPr id="28675"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60538"/>
            <a:ext cx="6240463"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a:r>
              <a:rPr lang="en-US" altLang="en-US"/>
              <a:t>How?</a:t>
            </a:r>
          </a:p>
        </p:txBody>
      </p:sp>
      <p:sp>
        <p:nvSpPr>
          <p:cNvPr id="3" name="Content Placeholder 2"/>
          <p:cNvSpPr>
            <a:spLocks noGrp="1"/>
          </p:cNvSpPr>
          <p:nvPr>
            <p:ph idx="1"/>
          </p:nvPr>
        </p:nvSpPr>
        <p:spPr/>
        <p:txBody>
          <a:bodyPr/>
          <a:lstStyle/>
          <a:p>
            <a:pPr>
              <a:defRPr/>
            </a:pPr>
            <a:r>
              <a:rPr lang="en-US" dirty="0">
                <a:hlinkClick r:id="rId3" action="ppaction://hlinkfile"/>
              </a:rPr>
              <a:t>CW-Morse Code</a:t>
            </a:r>
            <a:endParaRPr lang="en-US" dirty="0"/>
          </a:p>
          <a:p>
            <a:pPr>
              <a:defRPr/>
            </a:pPr>
            <a:r>
              <a:rPr lang="en-US" dirty="0"/>
              <a:t>AM-Amplitude Modulation</a:t>
            </a:r>
          </a:p>
          <a:p>
            <a:pPr>
              <a:defRPr/>
            </a:pPr>
            <a:r>
              <a:rPr lang="en-US" dirty="0"/>
              <a:t>FM-Frequency Modulation</a:t>
            </a:r>
          </a:p>
          <a:p>
            <a:pPr>
              <a:defRPr/>
            </a:pPr>
            <a:r>
              <a:rPr lang="en-US" dirty="0"/>
              <a:t>SSB-Single Side Band</a:t>
            </a:r>
          </a:p>
          <a:p>
            <a:pPr>
              <a:defRPr/>
            </a:pPr>
            <a:r>
              <a:rPr lang="en-US" dirty="0"/>
              <a:t>PACKET-Digital Communications</a:t>
            </a:r>
          </a:p>
          <a:p>
            <a:pPr>
              <a:defRPr/>
            </a:pPr>
            <a:r>
              <a:rPr lang="en-US" dirty="0"/>
              <a:t>IRLP-Internet Radio Linking Project</a:t>
            </a:r>
          </a:p>
          <a:p>
            <a:pPr>
              <a:defRPr/>
            </a:pPr>
            <a:r>
              <a:rPr lang="en-US" dirty="0"/>
              <a:t>ATV-Amateur Television Transmissions</a:t>
            </a:r>
          </a:p>
          <a:p>
            <a:pPr marL="0" indent="0">
              <a:buFont typeface="Wingdings" panose="05000000000000000000" pitchFamily="2" charset="2"/>
              <a:buNone/>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en-US" altLang="en-US"/>
              <a:t>How Can We Help?</a:t>
            </a:r>
          </a:p>
        </p:txBody>
      </p:sp>
      <p:sp>
        <p:nvSpPr>
          <p:cNvPr id="30723" name="Rectangle 3"/>
          <p:cNvSpPr>
            <a:spLocks noGrp="1" noChangeArrowheads="1"/>
          </p:cNvSpPr>
          <p:nvPr>
            <p:ph type="body" idx="1"/>
          </p:nvPr>
        </p:nvSpPr>
        <p:spPr/>
        <p:txBody>
          <a:bodyPr/>
          <a:lstStyle/>
          <a:p>
            <a:pPr eaLnBrk="1" hangingPunct="1"/>
            <a:r>
              <a:rPr lang="en-US" altLang="en-US" sz="2800" dirty="0"/>
              <a:t>During an EMERGENCY </a:t>
            </a:r>
          </a:p>
          <a:p>
            <a:pPr lvl="1" eaLnBrk="1" hangingPunct="1"/>
            <a:r>
              <a:rPr lang="en-US" altLang="en-US" sz="2400" dirty="0"/>
              <a:t>CELL PHONE Failure</a:t>
            </a:r>
          </a:p>
          <a:p>
            <a:pPr lvl="1" eaLnBrk="1" hangingPunct="1"/>
            <a:r>
              <a:rPr lang="en-US" altLang="en-US" sz="2400" dirty="0"/>
              <a:t>Landline Telephone Failure</a:t>
            </a:r>
          </a:p>
          <a:p>
            <a:pPr lvl="1" eaLnBrk="1" hangingPunct="1"/>
            <a:r>
              <a:rPr lang="en-US" altLang="en-US" sz="2400" dirty="0"/>
              <a:t>Local INTERNET Failure</a:t>
            </a:r>
          </a:p>
          <a:p>
            <a:pPr eaLnBrk="1" hangingPunct="1"/>
            <a:r>
              <a:rPr lang="en-US" altLang="en-US" sz="2800" dirty="0"/>
              <a:t>Contact your Emergency Manager to request Amateur Radio Emergency Service.</a:t>
            </a:r>
            <a:endParaRPr lang="en-US" altLang="en-US" dirty="0"/>
          </a:p>
          <a:p>
            <a:pPr eaLnBrk="1" hangingPunct="1"/>
            <a:endParaRPr lang="en-US" alt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098"/>
          <p:cNvSpPr>
            <a:spLocks noGrp="1" noChangeArrowheads="1"/>
          </p:cNvSpPr>
          <p:nvPr>
            <p:ph type="title"/>
          </p:nvPr>
        </p:nvSpPr>
        <p:spPr/>
        <p:txBody>
          <a:bodyPr/>
          <a:lstStyle/>
          <a:p>
            <a:pPr algn="ctr" eaLnBrk="1" hangingPunct="1"/>
            <a:r>
              <a:rPr lang="en-US" altLang="en-US" b="1"/>
              <a:t>Agenda</a:t>
            </a:r>
          </a:p>
        </p:txBody>
      </p:sp>
      <p:sp>
        <p:nvSpPr>
          <p:cNvPr id="7171" name="Rectangle 4099"/>
          <p:cNvSpPr>
            <a:spLocks noGrp="1" noChangeArrowheads="1"/>
          </p:cNvSpPr>
          <p:nvPr>
            <p:ph type="body" idx="1"/>
          </p:nvPr>
        </p:nvSpPr>
        <p:spPr/>
        <p:txBody>
          <a:bodyPr/>
          <a:lstStyle/>
          <a:p>
            <a:pPr eaLnBrk="1" hangingPunct="1"/>
            <a:r>
              <a:rPr lang="en-US" altLang="en-US">
                <a:latin typeface="Arial" panose="020B0604020202020204" pitchFamily="34" charset="0"/>
                <a:cs typeface="Times New Roman" panose="02020603050405020304" pitchFamily="18" charset="0"/>
              </a:rPr>
              <a:t>What Is Amateur Radio?</a:t>
            </a:r>
          </a:p>
          <a:p>
            <a:pPr eaLnBrk="1" hangingPunct="1"/>
            <a:r>
              <a:rPr lang="en-US" altLang="en-US">
                <a:latin typeface="Arial" panose="020B0604020202020204" pitchFamily="34" charset="0"/>
                <a:cs typeface="Times New Roman" panose="02020603050405020304" pitchFamily="18" charset="0"/>
              </a:rPr>
              <a:t>Why Is Amateur Radio a Community Resource?</a:t>
            </a:r>
          </a:p>
          <a:p>
            <a:pPr eaLnBrk="1" hangingPunct="1"/>
            <a:r>
              <a:rPr lang="en-US" altLang="en-US"/>
              <a:t>How Can We Help?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en-US" altLang="en-US"/>
              <a:t>Capabilities</a:t>
            </a:r>
          </a:p>
        </p:txBody>
      </p:sp>
      <p:sp>
        <p:nvSpPr>
          <p:cNvPr id="31747" name="Content Placeholder 2"/>
          <p:cNvSpPr>
            <a:spLocks noGrp="1"/>
          </p:cNvSpPr>
          <p:nvPr>
            <p:ph idx="1"/>
          </p:nvPr>
        </p:nvSpPr>
        <p:spPr/>
        <p:txBody>
          <a:bodyPr/>
          <a:lstStyle/>
          <a:p>
            <a:r>
              <a:rPr lang="en-US" altLang="en-US" dirty="0"/>
              <a:t>NV Repeaters 499</a:t>
            </a:r>
          </a:p>
          <a:p>
            <a:r>
              <a:rPr lang="en-US" altLang="en-US" dirty="0"/>
              <a:t>North West NV </a:t>
            </a:r>
            <a:r>
              <a:rPr lang="en-US" altLang="en-US"/>
              <a:t>Repeaters 209</a:t>
            </a:r>
            <a:endParaRPr lang="en-US" altLang="en-US" dirty="0"/>
          </a:p>
          <a:p>
            <a:pPr lvl="1"/>
            <a:r>
              <a:rPr lang="en-US" altLang="en-US" dirty="0"/>
              <a:t>Includes Eastern California Repeaters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50938" y="617538"/>
            <a:ext cx="7793037" cy="1143000"/>
          </a:xfrm>
        </p:spPr>
        <p:txBody>
          <a:bodyPr/>
          <a:lstStyle/>
          <a:p>
            <a:pPr algn="ctr"/>
            <a:r>
              <a:rPr lang="en-US" altLang="en-US" dirty="0"/>
              <a:t>Nevada Hospitals</a:t>
            </a:r>
          </a:p>
        </p:txBody>
      </p:sp>
      <p:sp>
        <p:nvSpPr>
          <p:cNvPr id="21507" name="Content Placeholder 2"/>
          <p:cNvSpPr>
            <a:spLocks noGrp="1"/>
          </p:cNvSpPr>
          <p:nvPr>
            <p:ph idx="1"/>
          </p:nvPr>
        </p:nvSpPr>
        <p:spPr/>
        <p:txBody>
          <a:bodyPr/>
          <a:lstStyle/>
          <a:p>
            <a:r>
              <a:rPr lang="en-US" altLang="en-US" sz="2800" dirty="0"/>
              <a:t>In 2008 the Director of Hospital </a:t>
            </a:r>
            <a:br>
              <a:rPr lang="en-US" altLang="en-US" sz="2800" dirty="0"/>
            </a:br>
            <a:r>
              <a:rPr lang="en-US" altLang="en-US" sz="2800" dirty="0"/>
              <a:t>Preparedness obtained a grant to equip  Nevada hospitals with backup Amateur </a:t>
            </a:r>
            <a:br>
              <a:rPr lang="en-US" altLang="en-US" sz="2800" dirty="0"/>
            </a:br>
            <a:r>
              <a:rPr lang="en-US" altLang="en-US" sz="2800" dirty="0"/>
              <a:t>Radio Equipment.</a:t>
            </a:r>
          </a:p>
          <a:p>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NW District Hospital Communications Tests</a:t>
            </a:r>
          </a:p>
        </p:txBody>
      </p:sp>
      <p:sp>
        <p:nvSpPr>
          <p:cNvPr id="3" name="Content Placeholder 2"/>
          <p:cNvSpPr>
            <a:spLocks noGrp="1"/>
          </p:cNvSpPr>
          <p:nvPr>
            <p:ph idx="1"/>
          </p:nvPr>
        </p:nvSpPr>
        <p:spPr/>
        <p:txBody>
          <a:bodyPr/>
          <a:lstStyle/>
          <a:p>
            <a:r>
              <a:rPr lang="en-US" sz="2000" dirty="0"/>
              <a:t>The purpose of the Northwest Nevada Hospital weekly communicators net is to foster understanding and team work between the Hospitals and Medical Center staff that are amateur radio operators and Amateur Radio Emergency Service members (ARES). </a:t>
            </a:r>
          </a:p>
          <a:p>
            <a:r>
              <a:rPr lang="en-US" sz="2000" dirty="0"/>
              <a:t>To provide an opportunity for the staff and ARES members to become well acquainted with the radio equipment in their hospitals and medical centers. </a:t>
            </a:r>
          </a:p>
          <a:p>
            <a:r>
              <a:rPr lang="en-US" sz="2000" dirty="0"/>
              <a:t>The amateur radio rooms exist to provide emergency communications via amateur radio when regular communications systems are overloaded or fail</a:t>
            </a:r>
          </a:p>
        </p:txBody>
      </p:sp>
    </p:spTree>
    <p:extLst>
      <p:ext uri="{BB962C8B-B14F-4D97-AF65-F5344CB8AC3E}">
        <p14:creationId xmlns:p14="http://schemas.microsoft.com/office/powerpoint/2010/main" val="3684014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North West District Hospitals</a:t>
            </a:r>
          </a:p>
        </p:txBody>
      </p:sp>
      <p:sp>
        <p:nvSpPr>
          <p:cNvPr id="3" name="Content Placeholder 2"/>
          <p:cNvSpPr>
            <a:spLocks noGrp="1"/>
          </p:cNvSpPr>
          <p:nvPr>
            <p:ph idx="1"/>
          </p:nvPr>
        </p:nvSpPr>
        <p:spPr/>
        <p:txBody>
          <a:bodyPr/>
          <a:lstStyle/>
          <a:p>
            <a:r>
              <a:rPr lang="en-US" sz="2000" b="1" dirty="0"/>
              <a:t>Below are some of the Hospitals, and Medical Centers that are </a:t>
            </a:r>
            <a:r>
              <a:rPr lang="en-US" sz="2000" b="1" u="sng" dirty="0"/>
              <a:t>active,</a:t>
            </a:r>
            <a:r>
              <a:rPr lang="en-US" sz="2000" b="1" dirty="0"/>
              <a:t> have radios as well as Ham Radio data systems, that check-in when they can.</a:t>
            </a:r>
          </a:p>
          <a:p>
            <a:pPr lvl="1"/>
            <a:r>
              <a:rPr lang="en-US" sz="1600" dirty="0"/>
              <a:t>Incline Village Community Hospital </a:t>
            </a:r>
            <a:endParaRPr lang="en-US" sz="1600" dirty="0">
              <a:effectLst/>
            </a:endParaRPr>
          </a:p>
          <a:p>
            <a:pPr lvl="1"/>
            <a:r>
              <a:rPr lang="en-US" sz="1600" dirty="0"/>
              <a:t>Northern Nevada Medical Center </a:t>
            </a:r>
          </a:p>
          <a:p>
            <a:pPr lvl="1"/>
            <a:r>
              <a:rPr lang="en-US" sz="1600" dirty="0"/>
              <a:t>Renown Regional Medical Center </a:t>
            </a:r>
          </a:p>
          <a:p>
            <a:pPr lvl="1"/>
            <a:r>
              <a:rPr lang="en-US" sz="1600" dirty="0"/>
              <a:t>Renown South Meadows Medical Center </a:t>
            </a:r>
          </a:p>
          <a:p>
            <a:pPr lvl="1"/>
            <a:r>
              <a:rPr lang="en-US" sz="1600" dirty="0"/>
              <a:t>Saint Mary's Regional Medical Center  </a:t>
            </a:r>
          </a:p>
          <a:p>
            <a:pPr lvl="1"/>
            <a:r>
              <a:rPr lang="en-US" sz="1600" dirty="0">
                <a:effectLst/>
              </a:rPr>
              <a:t>Washoe County Health District</a:t>
            </a:r>
          </a:p>
          <a:p>
            <a:pPr lvl="1"/>
            <a:r>
              <a:rPr lang="en-US" sz="1600" dirty="0">
                <a:effectLst/>
              </a:rPr>
              <a:t>VA Sierra Nevada Health Care System  </a:t>
            </a:r>
          </a:p>
          <a:p>
            <a:pPr lvl="1"/>
            <a:r>
              <a:rPr lang="en-US" sz="1600" dirty="0">
                <a:effectLst/>
              </a:rPr>
              <a:t>Carson Tahoe Regional Medical Center </a:t>
            </a:r>
          </a:p>
          <a:p>
            <a:pPr lvl="1"/>
            <a:r>
              <a:rPr lang="en-US" sz="1600" dirty="0">
                <a:effectLst/>
              </a:rPr>
              <a:t>Carson Valley Medical Center </a:t>
            </a:r>
          </a:p>
          <a:p>
            <a:endParaRPr lang="en-US" dirty="0"/>
          </a:p>
        </p:txBody>
      </p:sp>
    </p:spTree>
    <p:extLst>
      <p:ext uri="{BB962C8B-B14F-4D97-AF65-F5344CB8AC3E}">
        <p14:creationId xmlns:p14="http://schemas.microsoft.com/office/powerpoint/2010/main" val="1306363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North West District Hospitals</a:t>
            </a:r>
          </a:p>
        </p:txBody>
      </p:sp>
      <p:sp>
        <p:nvSpPr>
          <p:cNvPr id="3" name="Content Placeholder 2"/>
          <p:cNvSpPr>
            <a:spLocks noGrp="1"/>
          </p:cNvSpPr>
          <p:nvPr>
            <p:ph idx="1"/>
          </p:nvPr>
        </p:nvSpPr>
        <p:spPr/>
        <p:txBody>
          <a:bodyPr/>
          <a:lstStyle/>
          <a:p>
            <a:r>
              <a:rPr lang="en-US" sz="2000" b="1" dirty="0"/>
              <a:t>Below are some of the Hospitals, and Medical Centers that have radios, as well as Ham Radio data systems but are not active at this time.</a:t>
            </a:r>
          </a:p>
          <a:p>
            <a:pPr lvl="1"/>
            <a:r>
              <a:rPr lang="en-US" sz="1600" dirty="0">
                <a:effectLst/>
              </a:rPr>
              <a:t>Renown Rehab Hospital </a:t>
            </a:r>
          </a:p>
          <a:p>
            <a:pPr lvl="1"/>
            <a:r>
              <a:rPr lang="en-US" sz="1600" dirty="0">
                <a:effectLst/>
              </a:rPr>
              <a:t>West Hills Hospital </a:t>
            </a:r>
          </a:p>
          <a:p>
            <a:pPr lvl="1"/>
            <a:r>
              <a:rPr lang="en-US" sz="1600" dirty="0">
                <a:effectLst/>
              </a:rPr>
              <a:t>Willow Springs Center</a:t>
            </a:r>
          </a:p>
          <a:p>
            <a:pPr lvl="1"/>
            <a:r>
              <a:rPr lang="en-US" sz="1600" dirty="0">
                <a:effectLst/>
              </a:rPr>
              <a:t>Pershing General Hospital</a:t>
            </a:r>
          </a:p>
          <a:p>
            <a:pPr lvl="1"/>
            <a:r>
              <a:rPr lang="en-US" sz="1600" dirty="0">
                <a:effectLst/>
              </a:rPr>
              <a:t>Banner Churchill Community Hospital</a:t>
            </a:r>
          </a:p>
          <a:p>
            <a:pPr lvl="1"/>
            <a:r>
              <a:rPr lang="en-US" sz="1600" dirty="0">
                <a:effectLst/>
              </a:rPr>
              <a:t>South Lyon Medical Center </a:t>
            </a:r>
          </a:p>
          <a:p>
            <a:endParaRPr lang="en-US" dirty="0"/>
          </a:p>
        </p:txBody>
      </p:sp>
    </p:spTree>
    <p:extLst>
      <p:ext uri="{BB962C8B-B14F-4D97-AF65-F5344CB8AC3E}">
        <p14:creationId xmlns:p14="http://schemas.microsoft.com/office/powerpoint/2010/main" val="129079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t>SENDING MESSAGES</a:t>
            </a:r>
          </a:p>
        </p:txBody>
      </p:sp>
      <p:sp>
        <p:nvSpPr>
          <p:cNvPr id="212995" name="Rectangle 3"/>
          <p:cNvSpPr>
            <a:spLocks noGrp="1" noChangeArrowheads="1"/>
          </p:cNvSpPr>
          <p:nvPr>
            <p:ph type="body" idx="1"/>
          </p:nvPr>
        </p:nvSpPr>
        <p:spPr/>
        <p:txBody>
          <a:bodyPr/>
          <a:lstStyle/>
          <a:p>
            <a:r>
              <a:rPr lang="en-US" sz="2800" dirty="0"/>
              <a:t>Sending messages during a disaster</a:t>
            </a:r>
          </a:p>
          <a:p>
            <a:r>
              <a:rPr lang="en-US" sz="2800" dirty="0"/>
              <a:t>Voice communications</a:t>
            </a:r>
          </a:p>
          <a:p>
            <a:r>
              <a:rPr lang="en-US" sz="2800" dirty="0"/>
              <a:t>Packet Communications</a:t>
            </a:r>
          </a:p>
          <a:p>
            <a:r>
              <a:rPr lang="en-US" sz="2800" dirty="0"/>
              <a:t>Morse Code</a:t>
            </a:r>
          </a:p>
          <a:p>
            <a:endParaRPr lang="en-US" dirty="0"/>
          </a:p>
        </p:txBody>
      </p:sp>
    </p:spTree>
    <p:extLst>
      <p:ext uri="{BB962C8B-B14F-4D97-AF65-F5344CB8AC3E}">
        <p14:creationId xmlns:p14="http://schemas.microsoft.com/office/powerpoint/2010/main" val="616057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algn="ctr"/>
            <a:r>
              <a:rPr lang="en-US" dirty="0"/>
              <a:t>Radiogram</a:t>
            </a:r>
          </a:p>
        </p:txBody>
      </p:sp>
      <p:pic>
        <p:nvPicPr>
          <p:cNvPr id="2201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52600"/>
            <a:ext cx="6172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461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p:cNvSpPr>
            <a:spLocks noGrp="1" noChangeArrowheads="1"/>
          </p:cNvSpPr>
          <p:nvPr>
            <p:ph type="title"/>
          </p:nvPr>
        </p:nvSpPr>
        <p:spPr/>
        <p:txBody>
          <a:bodyPr/>
          <a:lstStyle/>
          <a:p>
            <a:pPr algn="ctr"/>
            <a:r>
              <a:rPr lang="en-US" dirty="0"/>
              <a:t>ITU Phonetic Alphabet</a:t>
            </a:r>
          </a:p>
        </p:txBody>
      </p:sp>
      <p:grpSp>
        <p:nvGrpSpPr>
          <p:cNvPr id="217092" name="Group 1028"/>
          <p:cNvGrpSpPr>
            <a:grpSpLocks/>
          </p:cNvGrpSpPr>
          <p:nvPr/>
        </p:nvGrpSpPr>
        <p:grpSpPr bwMode="auto">
          <a:xfrm>
            <a:off x="1150938" y="2057400"/>
            <a:ext cx="7162800" cy="4495800"/>
            <a:chOff x="-2" y="-2"/>
            <a:chExt cx="2656" cy="6681"/>
          </a:xfrm>
        </p:grpSpPr>
        <p:grpSp>
          <p:nvGrpSpPr>
            <p:cNvPr id="217093" name="Group 1029"/>
            <p:cNvGrpSpPr>
              <a:grpSpLocks/>
            </p:cNvGrpSpPr>
            <p:nvPr/>
          </p:nvGrpSpPr>
          <p:grpSpPr bwMode="auto">
            <a:xfrm>
              <a:off x="0" y="0"/>
              <a:ext cx="2652" cy="6677"/>
              <a:chOff x="0" y="0"/>
              <a:chExt cx="2652" cy="6677"/>
            </a:xfrm>
          </p:grpSpPr>
          <p:grpSp>
            <p:nvGrpSpPr>
              <p:cNvPr id="217094" name="Group 1030"/>
              <p:cNvGrpSpPr>
                <a:grpSpLocks/>
              </p:cNvGrpSpPr>
              <p:nvPr/>
            </p:nvGrpSpPr>
            <p:grpSpPr bwMode="auto">
              <a:xfrm>
                <a:off x="0" y="0"/>
                <a:ext cx="231" cy="518"/>
                <a:chOff x="0" y="0"/>
                <a:chExt cx="231" cy="518"/>
              </a:xfrm>
            </p:grpSpPr>
            <p:sp>
              <p:nvSpPr>
                <p:cNvPr id="217095" name="Rectangle 1031"/>
                <p:cNvSpPr>
                  <a:spLocks noChangeArrowheads="1"/>
                </p:cNvSpPr>
                <p:nvPr/>
              </p:nvSpPr>
              <p:spPr bwMode="auto">
                <a:xfrm>
                  <a:off x="43" y="0"/>
                  <a:ext cx="14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LTR</a:t>
                  </a:r>
                  <a:endParaRPr lang="en-US" sz="1000">
                    <a:latin typeface="Tahoma" pitchFamily="34" charset="0"/>
                    <a:cs typeface="Times New Roman" pitchFamily="18" charset="0"/>
                  </a:endParaRPr>
                </a:p>
                <a:p>
                  <a:pPr eaLnBrk="0" hangingPunct="0"/>
                  <a:endParaRPr lang="en-US" sz="1000"/>
                </a:p>
              </p:txBody>
            </p:sp>
            <p:sp>
              <p:nvSpPr>
                <p:cNvPr id="217096" name="Rectangle 1032"/>
                <p:cNvSpPr>
                  <a:spLocks noChangeArrowheads="1"/>
                </p:cNvSpPr>
                <p:nvPr/>
              </p:nvSpPr>
              <p:spPr bwMode="auto">
                <a:xfrm>
                  <a:off x="0" y="0"/>
                  <a:ext cx="23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097" name="Group 1033"/>
              <p:cNvGrpSpPr>
                <a:grpSpLocks/>
              </p:cNvGrpSpPr>
              <p:nvPr/>
            </p:nvGrpSpPr>
            <p:grpSpPr bwMode="auto">
              <a:xfrm>
                <a:off x="231" y="0"/>
                <a:ext cx="374" cy="518"/>
                <a:chOff x="231" y="0"/>
                <a:chExt cx="374" cy="518"/>
              </a:xfrm>
            </p:grpSpPr>
            <p:sp>
              <p:nvSpPr>
                <p:cNvPr id="217098" name="Rectangle 1034"/>
                <p:cNvSpPr>
                  <a:spLocks noChangeArrowheads="1"/>
                </p:cNvSpPr>
                <p:nvPr/>
              </p:nvSpPr>
              <p:spPr bwMode="auto">
                <a:xfrm>
                  <a:off x="274" y="0"/>
                  <a:ext cx="28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SPOKEN</a:t>
                  </a:r>
                  <a:endParaRPr lang="en-US" sz="1000">
                    <a:latin typeface="Tahoma" pitchFamily="34" charset="0"/>
                    <a:cs typeface="Times New Roman" pitchFamily="18" charset="0"/>
                  </a:endParaRPr>
                </a:p>
                <a:p>
                  <a:pPr eaLnBrk="0" hangingPunct="0"/>
                  <a:endParaRPr lang="en-US" sz="1000"/>
                </a:p>
              </p:txBody>
            </p:sp>
            <p:sp>
              <p:nvSpPr>
                <p:cNvPr id="217099" name="Rectangle 1035"/>
                <p:cNvSpPr>
                  <a:spLocks noChangeArrowheads="1"/>
                </p:cNvSpPr>
                <p:nvPr/>
              </p:nvSpPr>
              <p:spPr bwMode="auto">
                <a:xfrm>
                  <a:off x="231" y="0"/>
                  <a:ext cx="37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00" name="Group 1036"/>
              <p:cNvGrpSpPr>
                <a:grpSpLocks/>
              </p:cNvGrpSpPr>
              <p:nvPr/>
            </p:nvGrpSpPr>
            <p:grpSpPr bwMode="auto">
              <a:xfrm>
                <a:off x="605" y="0"/>
                <a:ext cx="626" cy="518"/>
                <a:chOff x="605" y="0"/>
                <a:chExt cx="626" cy="518"/>
              </a:xfrm>
            </p:grpSpPr>
            <p:sp>
              <p:nvSpPr>
                <p:cNvPr id="217101" name="Rectangle 1037"/>
                <p:cNvSpPr>
                  <a:spLocks noChangeArrowheads="1"/>
                </p:cNvSpPr>
                <p:nvPr/>
              </p:nvSpPr>
              <p:spPr bwMode="auto">
                <a:xfrm>
                  <a:off x="648" y="0"/>
                  <a:ext cx="5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PRONOUNCED</a:t>
                  </a:r>
                  <a:endParaRPr lang="en-US" sz="1000">
                    <a:latin typeface="Tahoma" pitchFamily="34" charset="0"/>
                    <a:cs typeface="Times New Roman" pitchFamily="18" charset="0"/>
                  </a:endParaRPr>
                </a:p>
                <a:p>
                  <a:pPr eaLnBrk="0" hangingPunct="0"/>
                  <a:endParaRPr lang="en-US" sz="1000"/>
                </a:p>
              </p:txBody>
            </p:sp>
            <p:sp>
              <p:nvSpPr>
                <p:cNvPr id="217102" name="Rectangle 1038"/>
                <p:cNvSpPr>
                  <a:spLocks noChangeArrowheads="1"/>
                </p:cNvSpPr>
                <p:nvPr/>
              </p:nvSpPr>
              <p:spPr bwMode="auto">
                <a:xfrm>
                  <a:off x="605" y="0"/>
                  <a:ext cx="626"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03" name="Group 1039"/>
              <p:cNvGrpSpPr>
                <a:grpSpLocks/>
              </p:cNvGrpSpPr>
              <p:nvPr/>
            </p:nvGrpSpPr>
            <p:grpSpPr bwMode="auto">
              <a:xfrm>
                <a:off x="1231" y="0"/>
                <a:ext cx="319" cy="518"/>
                <a:chOff x="1231" y="0"/>
                <a:chExt cx="319" cy="518"/>
              </a:xfrm>
            </p:grpSpPr>
            <p:sp>
              <p:nvSpPr>
                <p:cNvPr id="217104" name="Rectangle 1040"/>
                <p:cNvSpPr>
                  <a:spLocks noChangeArrowheads="1"/>
                </p:cNvSpPr>
                <p:nvPr/>
              </p:nvSpPr>
              <p:spPr bwMode="auto">
                <a:xfrm>
                  <a:off x="1274" y="0"/>
                  <a:ext cx="23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LTR</a:t>
                  </a:r>
                  <a:endParaRPr lang="en-US" sz="1000">
                    <a:latin typeface="Tahoma" pitchFamily="34" charset="0"/>
                    <a:cs typeface="Times New Roman" pitchFamily="18" charset="0"/>
                  </a:endParaRPr>
                </a:p>
                <a:p>
                  <a:pPr eaLnBrk="0" hangingPunct="0"/>
                  <a:endParaRPr lang="en-US" sz="1000"/>
                </a:p>
              </p:txBody>
            </p:sp>
            <p:sp>
              <p:nvSpPr>
                <p:cNvPr id="217105" name="Rectangle 1041"/>
                <p:cNvSpPr>
                  <a:spLocks noChangeArrowheads="1"/>
                </p:cNvSpPr>
                <p:nvPr/>
              </p:nvSpPr>
              <p:spPr bwMode="auto">
                <a:xfrm>
                  <a:off x="1231" y="0"/>
                  <a:ext cx="319"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06" name="Group 1042"/>
              <p:cNvGrpSpPr>
                <a:grpSpLocks/>
              </p:cNvGrpSpPr>
              <p:nvPr/>
            </p:nvGrpSpPr>
            <p:grpSpPr bwMode="auto">
              <a:xfrm>
                <a:off x="1550" y="0"/>
                <a:ext cx="431" cy="518"/>
                <a:chOff x="1550" y="0"/>
                <a:chExt cx="431" cy="518"/>
              </a:xfrm>
            </p:grpSpPr>
            <p:sp>
              <p:nvSpPr>
                <p:cNvPr id="217107" name="Rectangle 1043"/>
                <p:cNvSpPr>
                  <a:spLocks noChangeArrowheads="1"/>
                </p:cNvSpPr>
                <p:nvPr/>
              </p:nvSpPr>
              <p:spPr bwMode="auto">
                <a:xfrm>
                  <a:off x="1593" y="0"/>
                  <a:ext cx="34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SPOKEN</a:t>
                  </a:r>
                  <a:endParaRPr lang="en-US" sz="1000">
                    <a:latin typeface="Tahoma" pitchFamily="34" charset="0"/>
                    <a:cs typeface="Times New Roman" pitchFamily="18" charset="0"/>
                  </a:endParaRPr>
                </a:p>
                <a:p>
                  <a:pPr eaLnBrk="0" hangingPunct="0"/>
                  <a:endParaRPr lang="en-US" sz="1000"/>
                </a:p>
              </p:txBody>
            </p:sp>
            <p:sp>
              <p:nvSpPr>
                <p:cNvPr id="217108" name="Rectangle 1044"/>
                <p:cNvSpPr>
                  <a:spLocks noChangeArrowheads="1"/>
                </p:cNvSpPr>
                <p:nvPr/>
              </p:nvSpPr>
              <p:spPr bwMode="auto">
                <a:xfrm>
                  <a:off x="1550" y="0"/>
                  <a:ext cx="43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09" name="Group 1045"/>
              <p:cNvGrpSpPr>
                <a:grpSpLocks/>
              </p:cNvGrpSpPr>
              <p:nvPr/>
            </p:nvGrpSpPr>
            <p:grpSpPr bwMode="auto">
              <a:xfrm>
                <a:off x="1981" y="0"/>
                <a:ext cx="671" cy="518"/>
                <a:chOff x="1981" y="0"/>
                <a:chExt cx="671" cy="518"/>
              </a:xfrm>
            </p:grpSpPr>
            <p:sp>
              <p:nvSpPr>
                <p:cNvPr id="217110" name="Rectangle 1046"/>
                <p:cNvSpPr>
                  <a:spLocks noChangeArrowheads="1"/>
                </p:cNvSpPr>
                <p:nvPr/>
              </p:nvSpPr>
              <p:spPr bwMode="auto">
                <a:xfrm>
                  <a:off x="2024" y="0"/>
                  <a:ext cx="58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PRONOUNCED</a:t>
                  </a:r>
                  <a:endParaRPr lang="en-US" sz="1000">
                    <a:latin typeface="Tahoma" pitchFamily="34" charset="0"/>
                    <a:cs typeface="Times New Roman" pitchFamily="18" charset="0"/>
                  </a:endParaRPr>
                </a:p>
                <a:p>
                  <a:pPr eaLnBrk="0" hangingPunct="0"/>
                  <a:endParaRPr lang="en-US" sz="1000"/>
                </a:p>
              </p:txBody>
            </p:sp>
            <p:sp>
              <p:nvSpPr>
                <p:cNvPr id="217111" name="Rectangle 1047"/>
                <p:cNvSpPr>
                  <a:spLocks noChangeArrowheads="1"/>
                </p:cNvSpPr>
                <p:nvPr/>
              </p:nvSpPr>
              <p:spPr bwMode="auto">
                <a:xfrm>
                  <a:off x="1981" y="0"/>
                  <a:ext cx="67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12" name="Group 1048"/>
              <p:cNvGrpSpPr>
                <a:grpSpLocks/>
              </p:cNvGrpSpPr>
              <p:nvPr/>
            </p:nvGrpSpPr>
            <p:grpSpPr bwMode="auto">
              <a:xfrm>
                <a:off x="0" y="518"/>
                <a:ext cx="231" cy="518"/>
                <a:chOff x="0" y="518"/>
                <a:chExt cx="231" cy="518"/>
              </a:xfrm>
            </p:grpSpPr>
            <p:sp>
              <p:nvSpPr>
                <p:cNvPr id="217113" name="Rectangle 1049"/>
                <p:cNvSpPr>
                  <a:spLocks noChangeArrowheads="1"/>
                </p:cNvSpPr>
                <p:nvPr/>
              </p:nvSpPr>
              <p:spPr bwMode="auto">
                <a:xfrm>
                  <a:off x="43" y="518"/>
                  <a:ext cx="14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A </a:t>
                  </a:r>
                  <a:endParaRPr lang="en-US" sz="1000">
                    <a:latin typeface="Tahoma" pitchFamily="34" charset="0"/>
                    <a:cs typeface="Times New Roman" pitchFamily="18" charset="0"/>
                  </a:endParaRPr>
                </a:p>
                <a:p>
                  <a:pPr eaLnBrk="0" hangingPunct="0"/>
                  <a:endParaRPr lang="en-US" sz="1000"/>
                </a:p>
              </p:txBody>
            </p:sp>
            <p:sp>
              <p:nvSpPr>
                <p:cNvPr id="217114" name="Rectangle 1050"/>
                <p:cNvSpPr>
                  <a:spLocks noChangeArrowheads="1"/>
                </p:cNvSpPr>
                <p:nvPr/>
              </p:nvSpPr>
              <p:spPr bwMode="auto">
                <a:xfrm>
                  <a:off x="0" y="518"/>
                  <a:ext cx="23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15" name="Group 1051"/>
              <p:cNvGrpSpPr>
                <a:grpSpLocks/>
              </p:cNvGrpSpPr>
              <p:nvPr/>
            </p:nvGrpSpPr>
            <p:grpSpPr bwMode="auto">
              <a:xfrm>
                <a:off x="231" y="518"/>
                <a:ext cx="374" cy="518"/>
                <a:chOff x="231" y="518"/>
                <a:chExt cx="374" cy="518"/>
              </a:xfrm>
            </p:grpSpPr>
            <p:sp>
              <p:nvSpPr>
                <p:cNvPr id="217116" name="Rectangle 1052"/>
                <p:cNvSpPr>
                  <a:spLocks noChangeArrowheads="1"/>
                </p:cNvSpPr>
                <p:nvPr/>
              </p:nvSpPr>
              <p:spPr bwMode="auto">
                <a:xfrm>
                  <a:off x="274" y="518"/>
                  <a:ext cx="28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Alfa </a:t>
                  </a:r>
                  <a:endParaRPr lang="en-US" sz="1000">
                    <a:latin typeface="Tahoma" pitchFamily="34" charset="0"/>
                    <a:cs typeface="Times New Roman" pitchFamily="18" charset="0"/>
                  </a:endParaRPr>
                </a:p>
                <a:p>
                  <a:pPr eaLnBrk="0" hangingPunct="0"/>
                  <a:endParaRPr lang="en-US" sz="1000"/>
                </a:p>
              </p:txBody>
            </p:sp>
            <p:sp>
              <p:nvSpPr>
                <p:cNvPr id="217117" name="Rectangle 1053"/>
                <p:cNvSpPr>
                  <a:spLocks noChangeArrowheads="1"/>
                </p:cNvSpPr>
                <p:nvPr/>
              </p:nvSpPr>
              <p:spPr bwMode="auto">
                <a:xfrm>
                  <a:off x="231" y="518"/>
                  <a:ext cx="37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18" name="Group 1054"/>
              <p:cNvGrpSpPr>
                <a:grpSpLocks/>
              </p:cNvGrpSpPr>
              <p:nvPr/>
            </p:nvGrpSpPr>
            <p:grpSpPr bwMode="auto">
              <a:xfrm>
                <a:off x="605" y="518"/>
                <a:ext cx="626" cy="518"/>
                <a:chOff x="605" y="518"/>
                <a:chExt cx="626" cy="518"/>
              </a:xfrm>
            </p:grpSpPr>
            <p:sp>
              <p:nvSpPr>
                <p:cNvPr id="217119" name="Rectangle 1055"/>
                <p:cNvSpPr>
                  <a:spLocks noChangeArrowheads="1"/>
                </p:cNvSpPr>
                <p:nvPr/>
              </p:nvSpPr>
              <p:spPr bwMode="auto">
                <a:xfrm>
                  <a:off x="648" y="518"/>
                  <a:ext cx="5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AL FAH </a:t>
                  </a:r>
                  <a:endParaRPr lang="en-US" sz="1000">
                    <a:latin typeface="Tahoma" pitchFamily="34" charset="0"/>
                    <a:cs typeface="Times New Roman" pitchFamily="18" charset="0"/>
                  </a:endParaRPr>
                </a:p>
                <a:p>
                  <a:pPr eaLnBrk="0" hangingPunct="0"/>
                  <a:endParaRPr lang="en-US" sz="1000"/>
                </a:p>
              </p:txBody>
            </p:sp>
            <p:sp>
              <p:nvSpPr>
                <p:cNvPr id="217120" name="Rectangle 1056"/>
                <p:cNvSpPr>
                  <a:spLocks noChangeArrowheads="1"/>
                </p:cNvSpPr>
                <p:nvPr/>
              </p:nvSpPr>
              <p:spPr bwMode="auto">
                <a:xfrm>
                  <a:off x="605" y="518"/>
                  <a:ext cx="626"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21" name="Group 1057"/>
              <p:cNvGrpSpPr>
                <a:grpSpLocks/>
              </p:cNvGrpSpPr>
              <p:nvPr/>
            </p:nvGrpSpPr>
            <p:grpSpPr bwMode="auto">
              <a:xfrm>
                <a:off x="1231" y="518"/>
                <a:ext cx="319" cy="518"/>
                <a:chOff x="1231" y="518"/>
                <a:chExt cx="319" cy="518"/>
              </a:xfrm>
            </p:grpSpPr>
            <p:sp>
              <p:nvSpPr>
                <p:cNvPr id="217122" name="Rectangle 1058"/>
                <p:cNvSpPr>
                  <a:spLocks noChangeArrowheads="1"/>
                </p:cNvSpPr>
                <p:nvPr/>
              </p:nvSpPr>
              <p:spPr bwMode="auto">
                <a:xfrm>
                  <a:off x="1274" y="518"/>
                  <a:ext cx="23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N </a:t>
                  </a:r>
                  <a:endParaRPr lang="en-US" sz="1000">
                    <a:latin typeface="Tahoma" pitchFamily="34" charset="0"/>
                    <a:cs typeface="Times New Roman" pitchFamily="18" charset="0"/>
                  </a:endParaRPr>
                </a:p>
                <a:p>
                  <a:pPr eaLnBrk="0" hangingPunct="0"/>
                  <a:endParaRPr lang="en-US" sz="1000"/>
                </a:p>
              </p:txBody>
            </p:sp>
            <p:sp>
              <p:nvSpPr>
                <p:cNvPr id="217123" name="Rectangle 1059"/>
                <p:cNvSpPr>
                  <a:spLocks noChangeArrowheads="1"/>
                </p:cNvSpPr>
                <p:nvPr/>
              </p:nvSpPr>
              <p:spPr bwMode="auto">
                <a:xfrm>
                  <a:off x="1231" y="518"/>
                  <a:ext cx="319"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24" name="Group 1060"/>
              <p:cNvGrpSpPr>
                <a:grpSpLocks/>
              </p:cNvGrpSpPr>
              <p:nvPr/>
            </p:nvGrpSpPr>
            <p:grpSpPr bwMode="auto">
              <a:xfrm>
                <a:off x="1550" y="518"/>
                <a:ext cx="431" cy="518"/>
                <a:chOff x="1550" y="518"/>
                <a:chExt cx="431" cy="518"/>
              </a:xfrm>
            </p:grpSpPr>
            <p:sp>
              <p:nvSpPr>
                <p:cNvPr id="217125" name="Rectangle 1061"/>
                <p:cNvSpPr>
                  <a:spLocks noChangeArrowheads="1"/>
                </p:cNvSpPr>
                <p:nvPr/>
              </p:nvSpPr>
              <p:spPr bwMode="auto">
                <a:xfrm>
                  <a:off x="1593" y="518"/>
                  <a:ext cx="34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November </a:t>
                  </a:r>
                  <a:endParaRPr lang="en-US" sz="1000">
                    <a:latin typeface="Tahoma" pitchFamily="34" charset="0"/>
                    <a:cs typeface="Times New Roman" pitchFamily="18" charset="0"/>
                  </a:endParaRPr>
                </a:p>
                <a:p>
                  <a:pPr eaLnBrk="0" hangingPunct="0"/>
                  <a:endParaRPr lang="en-US" sz="1000"/>
                </a:p>
              </p:txBody>
            </p:sp>
            <p:sp>
              <p:nvSpPr>
                <p:cNvPr id="217126" name="Rectangle 1062"/>
                <p:cNvSpPr>
                  <a:spLocks noChangeArrowheads="1"/>
                </p:cNvSpPr>
                <p:nvPr/>
              </p:nvSpPr>
              <p:spPr bwMode="auto">
                <a:xfrm>
                  <a:off x="1550" y="518"/>
                  <a:ext cx="43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27" name="Group 1063"/>
              <p:cNvGrpSpPr>
                <a:grpSpLocks/>
              </p:cNvGrpSpPr>
              <p:nvPr/>
            </p:nvGrpSpPr>
            <p:grpSpPr bwMode="auto">
              <a:xfrm>
                <a:off x="1981" y="518"/>
                <a:ext cx="671" cy="518"/>
                <a:chOff x="1981" y="518"/>
                <a:chExt cx="671" cy="518"/>
              </a:xfrm>
            </p:grpSpPr>
            <p:sp>
              <p:nvSpPr>
                <p:cNvPr id="217128" name="Rectangle 1064"/>
                <p:cNvSpPr>
                  <a:spLocks noChangeArrowheads="1"/>
                </p:cNvSpPr>
                <p:nvPr/>
              </p:nvSpPr>
              <p:spPr bwMode="auto">
                <a:xfrm>
                  <a:off x="2024" y="518"/>
                  <a:ext cx="58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NO VEM BER</a:t>
                  </a:r>
                  <a:endParaRPr lang="en-US" sz="1000">
                    <a:latin typeface="Tahoma" pitchFamily="34" charset="0"/>
                    <a:cs typeface="Times New Roman" pitchFamily="18" charset="0"/>
                  </a:endParaRPr>
                </a:p>
                <a:p>
                  <a:pPr eaLnBrk="0" hangingPunct="0"/>
                  <a:endParaRPr lang="en-US" sz="1000"/>
                </a:p>
              </p:txBody>
            </p:sp>
            <p:sp>
              <p:nvSpPr>
                <p:cNvPr id="217129" name="Rectangle 1065"/>
                <p:cNvSpPr>
                  <a:spLocks noChangeArrowheads="1"/>
                </p:cNvSpPr>
                <p:nvPr/>
              </p:nvSpPr>
              <p:spPr bwMode="auto">
                <a:xfrm>
                  <a:off x="1981" y="518"/>
                  <a:ext cx="67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30" name="Group 1066"/>
              <p:cNvGrpSpPr>
                <a:grpSpLocks/>
              </p:cNvGrpSpPr>
              <p:nvPr/>
            </p:nvGrpSpPr>
            <p:grpSpPr bwMode="auto">
              <a:xfrm>
                <a:off x="0" y="1036"/>
                <a:ext cx="231" cy="403"/>
                <a:chOff x="0" y="1036"/>
                <a:chExt cx="231" cy="403"/>
              </a:xfrm>
            </p:grpSpPr>
            <p:sp>
              <p:nvSpPr>
                <p:cNvPr id="217131" name="Rectangle 1067"/>
                <p:cNvSpPr>
                  <a:spLocks noChangeArrowheads="1"/>
                </p:cNvSpPr>
                <p:nvPr/>
              </p:nvSpPr>
              <p:spPr bwMode="auto">
                <a:xfrm>
                  <a:off x="43" y="1036"/>
                  <a:ext cx="145"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B</a:t>
                  </a:r>
                  <a:endParaRPr lang="en-US" sz="1000">
                    <a:latin typeface="Tahoma" pitchFamily="34" charset="0"/>
                    <a:cs typeface="Times New Roman" pitchFamily="18" charset="0"/>
                  </a:endParaRPr>
                </a:p>
                <a:p>
                  <a:pPr eaLnBrk="0" hangingPunct="0"/>
                  <a:endParaRPr lang="en-US" sz="1000"/>
                </a:p>
              </p:txBody>
            </p:sp>
            <p:sp>
              <p:nvSpPr>
                <p:cNvPr id="217132" name="Rectangle 1068"/>
                <p:cNvSpPr>
                  <a:spLocks noChangeArrowheads="1"/>
                </p:cNvSpPr>
                <p:nvPr/>
              </p:nvSpPr>
              <p:spPr bwMode="auto">
                <a:xfrm>
                  <a:off x="0" y="1036"/>
                  <a:ext cx="231"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33" name="Group 1069"/>
              <p:cNvGrpSpPr>
                <a:grpSpLocks/>
              </p:cNvGrpSpPr>
              <p:nvPr/>
            </p:nvGrpSpPr>
            <p:grpSpPr bwMode="auto">
              <a:xfrm>
                <a:off x="231" y="1036"/>
                <a:ext cx="374" cy="403"/>
                <a:chOff x="231" y="1036"/>
                <a:chExt cx="374" cy="403"/>
              </a:xfrm>
            </p:grpSpPr>
            <p:sp>
              <p:nvSpPr>
                <p:cNvPr id="217134" name="Rectangle 1070"/>
                <p:cNvSpPr>
                  <a:spLocks noChangeArrowheads="1"/>
                </p:cNvSpPr>
                <p:nvPr/>
              </p:nvSpPr>
              <p:spPr bwMode="auto">
                <a:xfrm>
                  <a:off x="274" y="1036"/>
                  <a:ext cx="28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Bravo </a:t>
                  </a:r>
                  <a:endParaRPr lang="en-US" sz="1000">
                    <a:latin typeface="Tahoma" pitchFamily="34" charset="0"/>
                    <a:cs typeface="Times New Roman" pitchFamily="18" charset="0"/>
                  </a:endParaRPr>
                </a:p>
                <a:p>
                  <a:pPr eaLnBrk="0" hangingPunct="0"/>
                  <a:endParaRPr lang="en-US" sz="1000"/>
                </a:p>
              </p:txBody>
            </p:sp>
            <p:sp>
              <p:nvSpPr>
                <p:cNvPr id="217135" name="Rectangle 1071"/>
                <p:cNvSpPr>
                  <a:spLocks noChangeArrowheads="1"/>
                </p:cNvSpPr>
                <p:nvPr/>
              </p:nvSpPr>
              <p:spPr bwMode="auto">
                <a:xfrm>
                  <a:off x="231" y="1036"/>
                  <a:ext cx="374"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36" name="Group 1072"/>
              <p:cNvGrpSpPr>
                <a:grpSpLocks/>
              </p:cNvGrpSpPr>
              <p:nvPr/>
            </p:nvGrpSpPr>
            <p:grpSpPr bwMode="auto">
              <a:xfrm>
                <a:off x="605" y="1036"/>
                <a:ext cx="626" cy="403"/>
                <a:chOff x="605" y="1036"/>
                <a:chExt cx="626" cy="403"/>
              </a:xfrm>
            </p:grpSpPr>
            <p:sp>
              <p:nvSpPr>
                <p:cNvPr id="217137" name="Rectangle 1073"/>
                <p:cNvSpPr>
                  <a:spLocks noChangeArrowheads="1"/>
                </p:cNvSpPr>
                <p:nvPr/>
              </p:nvSpPr>
              <p:spPr bwMode="auto">
                <a:xfrm>
                  <a:off x="648" y="1036"/>
                  <a:ext cx="54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BRAH VOH </a:t>
                  </a:r>
                  <a:endParaRPr lang="en-US" sz="1000">
                    <a:latin typeface="Tahoma" pitchFamily="34" charset="0"/>
                    <a:cs typeface="Times New Roman" pitchFamily="18" charset="0"/>
                  </a:endParaRPr>
                </a:p>
                <a:p>
                  <a:pPr eaLnBrk="0" hangingPunct="0"/>
                  <a:endParaRPr lang="en-US" sz="1000"/>
                </a:p>
              </p:txBody>
            </p:sp>
            <p:sp>
              <p:nvSpPr>
                <p:cNvPr id="217138" name="Rectangle 1074"/>
                <p:cNvSpPr>
                  <a:spLocks noChangeArrowheads="1"/>
                </p:cNvSpPr>
                <p:nvPr/>
              </p:nvSpPr>
              <p:spPr bwMode="auto">
                <a:xfrm>
                  <a:off x="605" y="1036"/>
                  <a:ext cx="62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39" name="Group 1075"/>
              <p:cNvGrpSpPr>
                <a:grpSpLocks/>
              </p:cNvGrpSpPr>
              <p:nvPr/>
            </p:nvGrpSpPr>
            <p:grpSpPr bwMode="auto">
              <a:xfrm>
                <a:off x="1231" y="1036"/>
                <a:ext cx="319" cy="403"/>
                <a:chOff x="1231" y="1036"/>
                <a:chExt cx="319" cy="403"/>
              </a:xfrm>
            </p:grpSpPr>
            <p:sp>
              <p:nvSpPr>
                <p:cNvPr id="217140" name="Rectangle 1076"/>
                <p:cNvSpPr>
                  <a:spLocks noChangeArrowheads="1"/>
                </p:cNvSpPr>
                <p:nvPr/>
              </p:nvSpPr>
              <p:spPr bwMode="auto">
                <a:xfrm>
                  <a:off x="1274" y="1036"/>
                  <a:ext cx="23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O </a:t>
                  </a:r>
                  <a:endParaRPr lang="en-US" sz="1000">
                    <a:latin typeface="Tahoma" pitchFamily="34" charset="0"/>
                    <a:cs typeface="Times New Roman" pitchFamily="18" charset="0"/>
                  </a:endParaRPr>
                </a:p>
                <a:p>
                  <a:pPr eaLnBrk="0" hangingPunct="0"/>
                  <a:endParaRPr lang="en-US" sz="1000"/>
                </a:p>
              </p:txBody>
            </p:sp>
            <p:sp>
              <p:nvSpPr>
                <p:cNvPr id="217141" name="Rectangle 1077"/>
                <p:cNvSpPr>
                  <a:spLocks noChangeArrowheads="1"/>
                </p:cNvSpPr>
                <p:nvPr/>
              </p:nvSpPr>
              <p:spPr bwMode="auto">
                <a:xfrm>
                  <a:off x="1231" y="1036"/>
                  <a:ext cx="31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42" name="Group 1078"/>
              <p:cNvGrpSpPr>
                <a:grpSpLocks/>
              </p:cNvGrpSpPr>
              <p:nvPr/>
            </p:nvGrpSpPr>
            <p:grpSpPr bwMode="auto">
              <a:xfrm>
                <a:off x="1550" y="1036"/>
                <a:ext cx="431" cy="403"/>
                <a:chOff x="1550" y="1036"/>
                <a:chExt cx="431" cy="403"/>
              </a:xfrm>
            </p:grpSpPr>
            <p:sp>
              <p:nvSpPr>
                <p:cNvPr id="217143" name="Rectangle 1079"/>
                <p:cNvSpPr>
                  <a:spLocks noChangeArrowheads="1"/>
                </p:cNvSpPr>
                <p:nvPr/>
              </p:nvSpPr>
              <p:spPr bwMode="auto">
                <a:xfrm>
                  <a:off x="1593" y="1036"/>
                  <a:ext cx="345"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Oscar </a:t>
                  </a:r>
                  <a:endParaRPr lang="en-US" sz="1000">
                    <a:latin typeface="Tahoma" pitchFamily="34" charset="0"/>
                    <a:cs typeface="Times New Roman" pitchFamily="18" charset="0"/>
                  </a:endParaRPr>
                </a:p>
                <a:p>
                  <a:pPr eaLnBrk="0" hangingPunct="0"/>
                  <a:endParaRPr lang="en-US" sz="1000"/>
                </a:p>
              </p:txBody>
            </p:sp>
            <p:sp>
              <p:nvSpPr>
                <p:cNvPr id="217144" name="Rectangle 1080"/>
                <p:cNvSpPr>
                  <a:spLocks noChangeArrowheads="1"/>
                </p:cNvSpPr>
                <p:nvPr/>
              </p:nvSpPr>
              <p:spPr bwMode="auto">
                <a:xfrm>
                  <a:off x="1550" y="1036"/>
                  <a:ext cx="431"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45" name="Group 1081"/>
              <p:cNvGrpSpPr>
                <a:grpSpLocks/>
              </p:cNvGrpSpPr>
              <p:nvPr/>
            </p:nvGrpSpPr>
            <p:grpSpPr bwMode="auto">
              <a:xfrm>
                <a:off x="1981" y="1036"/>
                <a:ext cx="671" cy="403"/>
                <a:chOff x="1981" y="1036"/>
                <a:chExt cx="671" cy="403"/>
              </a:xfrm>
            </p:grpSpPr>
            <p:sp>
              <p:nvSpPr>
                <p:cNvPr id="217146" name="Rectangle 1082"/>
                <p:cNvSpPr>
                  <a:spLocks noChangeArrowheads="1"/>
                </p:cNvSpPr>
                <p:nvPr/>
              </p:nvSpPr>
              <p:spPr bwMode="auto">
                <a:xfrm>
                  <a:off x="2024" y="1036"/>
                  <a:ext cx="585"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OSS CAH</a:t>
                  </a:r>
                  <a:endParaRPr lang="en-US" sz="1000">
                    <a:latin typeface="Tahoma" pitchFamily="34" charset="0"/>
                    <a:cs typeface="Times New Roman" pitchFamily="18" charset="0"/>
                  </a:endParaRPr>
                </a:p>
                <a:p>
                  <a:pPr eaLnBrk="0" hangingPunct="0"/>
                  <a:endParaRPr lang="en-US" sz="1000"/>
                </a:p>
              </p:txBody>
            </p:sp>
            <p:sp>
              <p:nvSpPr>
                <p:cNvPr id="217147" name="Rectangle 1083"/>
                <p:cNvSpPr>
                  <a:spLocks noChangeArrowheads="1"/>
                </p:cNvSpPr>
                <p:nvPr/>
              </p:nvSpPr>
              <p:spPr bwMode="auto">
                <a:xfrm>
                  <a:off x="1981" y="1036"/>
                  <a:ext cx="671"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48" name="Group 1084"/>
              <p:cNvGrpSpPr>
                <a:grpSpLocks/>
              </p:cNvGrpSpPr>
              <p:nvPr/>
            </p:nvGrpSpPr>
            <p:grpSpPr bwMode="auto">
              <a:xfrm>
                <a:off x="0" y="1439"/>
                <a:ext cx="231" cy="518"/>
                <a:chOff x="0" y="1439"/>
                <a:chExt cx="231" cy="518"/>
              </a:xfrm>
            </p:grpSpPr>
            <p:sp>
              <p:nvSpPr>
                <p:cNvPr id="217149" name="Rectangle 1085"/>
                <p:cNvSpPr>
                  <a:spLocks noChangeArrowheads="1"/>
                </p:cNvSpPr>
                <p:nvPr/>
              </p:nvSpPr>
              <p:spPr bwMode="auto">
                <a:xfrm>
                  <a:off x="43" y="1439"/>
                  <a:ext cx="14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C </a:t>
                  </a:r>
                  <a:endParaRPr lang="en-US" sz="1000">
                    <a:latin typeface="Tahoma" pitchFamily="34" charset="0"/>
                    <a:cs typeface="Times New Roman" pitchFamily="18" charset="0"/>
                  </a:endParaRPr>
                </a:p>
                <a:p>
                  <a:pPr eaLnBrk="0" hangingPunct="0"/>
                  <a:endParaRPr lang="en-US" sz="1000"/>
                </a:p>
              </p:txBody>
            </p:sp>
            <p:sp>
              <p:nvSpPr>
                <p:cNvPr id="217150" name="Rectangle 1086"/>
                <p:cNvSpPr>
                  <a:spLocks noChangeArrowheads="1"/>
                </p:cNvSpPr>
                <p:nvPr/>
              </p:nvSpPr>
              <p:spPr bwMode="auto">
                <a:xfrm>
                  <a:off x="0" y="1439"/>
                  <a:ext cx="23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51" name="Group 1087"/>
              <p:cNvGrpSpPr>
                <a:grpSpLocks/>
              </p:cNvGrpSpPr>
              <p:nvPr/>
            </p:nvGrpSpPr>
            <p:grpSpPr bwMode="auto">
              <a:xfrm>
                <a:off x="231" y="1439"/>
                <a:ext cx="374" cy="518"/>
                <a:chOff x="231" y="1439"/>
                <a:chExt cx="374" cy="518"/>
              </a:xfrm>
            </p:grpSpPr>
            <p:sp>
              <p:nvSpPr>
                <p:cNvPr id="217152" name="Rectangle 1088"/>
                <p:cNvSpPr>
                  <a:spLocks noChangeArrowheads="1"/>
                </p:cNvSpPr>
                <p:nvPr/>
              </p:nvSpPr>
              <p:spPr bwMode="auto">
                <a:xfrm>
                  <a:off x="274" y="1439"/>
                  <a:ext cx="28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Charlie </a:t>
                  </a:r>
                  <a:endParaRPr lang="en-US" sz="1000">
                    <a:latin typeface="Tahoma" pitchFamily="34" charset="0"/>
                    <a:cs typeface="Times New Roman" pitchFamily="18" charset="0"/>
                  </a:endParaRPr>
                </a:p>
                <a:p>
                  <a:pPr eaLnBrk="0" hangingPunct="0"/>
                  <a:endParaRPr lang="en-US" sz="1000"/>
                </a:p>
              </p:txBody>
            </p:sp>
            <p:sp>
              <p:nvSpPr>
                <p:cNvPr id="217153" name="Rectangle 1089"/>
                <p:cNvSpPr>
                  <a:spLocks noChangeArrowheads="1"/>
                </p:cNvSpPr>
                <p:nvPr/>
              </p:nvSpPr>
              <p:spPr bwMode="auto">
                <a:xfrm>
                  <a:off x="231" y="1439"/>
                  <a:ext cx="37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54" name="Group 1090"/>
              <p:cNvGrpSpPr>
                <a:grpSpLocks/>
              </p:cNvGrpSpPr>
              <p:nvPr/>
            </p:nvGrpSpPr>
            <p:grpSpPr bwMode="auto">
              <a:xfrm>
                <a:off x="605" y="1439"/>
                <a:ext cx="626" cy="518"/>
                <a:chOff x="605" y="1439"/>
                <a:chExt cx="626" cy="518"/>
              </a:xfrm>
            </p:grpSpPr>
            <p:sp>
              <p:nvSpPr>
                <p:cNvPr id="217155" name="Rectangle 1091"/>
                <p:cNvSpPr>
                  <a:spLocks noChangeArrowheads="1"/>
                </p:cNvSpPr>
                <p:nvPr/>
              </p:nvSpPr>
              <p:spPr bwMode="auto">
                <a:xfrm>
                  <a:off x="648" y="1439"/>
                  <a:ext cx="5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CHAR LEE </a:t>
                  </a:r>
                  <a:endParaRPr lang="en-US" sz="1000">
                    <a:latin typeface="Tahoma" pitchFamily="34" charset="0"/>
                    <a:cs typeface="Times New Roman" pitchFamily="18" charset="0"/>
                  </a:endParaRPr>
                </a:p>
                <a:p>
                  <a:pPr eaLnBrk="0" hangingPunct="0"/>
                  <a:endParaRPr lang="en-US" sz="1000"/>
                </a:p>
              </p:txBody>
            </p:sp>
            <p:sp>
              <p:nvSpPr>
                <p:cNvPr id="217156" name="Rectangle 1092"/>
                <p:cNvSpPr>
                  <a:spLocks noChangeArrowheads="1"/>
                </p:cNvSpPr>
                <p:nvPr/>
              </p:nvSpPr>
              <p:spPr bwMode="auto">
                <a:xfrm>
                  <a:off x="605" y="1439"/>
                  <a:ext cx="626"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57" name="Group 1093"/>
              <p:cNvGrpSpPr>
                <a:grpSpLocks/>
              </p:cNvGrpSpPr>
              <p:nvPr/>
            </p:nvGrpSpPr>
            <p:grpSpPr bwMode="auto">
              <a:xfrm>
                <a:off x="1231" y="1439"/>
                <a:ext cx="319" cy="518"/>
                <a:chOff x="1231" y="1439"/>
                <a:chExt cx="319" cy="518"/>
              </a:xfrm>
            </p:grpSpPr>
            <p:sp>
              <p:nvSpPr>
                <p:cNvPr id="217158" name="Rectangle 1094"/>
                <p:cNvSpPr>
                  <a:spLocks noChangeArrowheads="1"/>
                </p:cNvSpPr>
                <p:nvPr/>
              </p:nvSpPr>
              <p:spPr bwMode="auto">
                <a:xfrm>
                  <a:off x="1274" y="1439"/>
                  <a:ext cx="23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P </a:t>
                  </a:r>
                  <a:endParaRPr lang="en-US" sz="1000">
                    <a:latin typeface="Tahoma" pitchFamily="34" charset="0"/>
                    <a:cs typeface="Times New Roman" pitchFamily="18" charset="0"/>
                  </a:endParaRPr>
                </a:p>
                <a:p>
                  <a:pPr eaLnBrk="0" hangingPunct="0"/>
                  <a:endParaRPr lang="en-US" sz="1000"/>
                </a:p>
              </p:txBody>
            </p:sp>
            <p:sp>
              <p:nvSpPr>
                <p:cNvPr id="217159" name="Rectangle 1095"/>
                <p:cNvSpPr>
                  <a:spLocks noChangeArrowheads="1"/>
                </p:cNvSpPr>
                <p:nvPr/>
              </p:nvSpPr>
              <p:spPr bwMode="auto">
                <a:xfrm>
                  <a:off x="1231" y="1439"/>
                  <a:ext cx="319"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60" name="Group 1096"/>
              <p:cNvGrpSpPr>
                <a:grpSpLocks/>
              </p:cNvGrpSpPr>
              <p:nvPr/>
            </p:nvGrpSpPr>
            <p:grpSpPr bwMode="auto">
              <a:xfrm>
                <a:off x="1550" y="1439"/>
                <a:ext cx="431" cy="518"/>
                <a:chOff x="1550" y="1439"/>
                <a:chExt cx="431" cy="518"/>
              </a:xfrm>
            </p:grpSpPr>
            <p:sp>
              <p:nvSpPr>
                <p:cNvPr id="217161" name="Rectangle 1097"/>
                <p:cNvSpPr>
                  <a:spLocks noChangeArrowheads="1"/>
                </p:cNvSpPr>
                <p:nvPr/>
              </p:nvSpPr>
              <p:spPr bwMode="auto">
                <a:xfrm>
                  <a:off x="1593" y="1439"/>
                  <a:ext cx="34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Papa </a:t>
                  </a:r>
                  <a:endParaRPr lang="en-US" sz="1000">
                    <a:latin typeface="Tahoma" pitchFamily="34" charset="0"/>
                    <a:cs typeface="Times New Roman" pitchFamily="18" charset="0"/>
                  </a:endParaRPr>
                </a:p>
                <a:p>
                  <a:pPr eaLnBrk="0" hangingPunct="0"/>
                  <a:endParaRPr lang="en-US" sz="1000"/>
                </a:p>
              </p:txBody>
            </p:sp>
            <p:sp>
              <p:nvSpPr>
                <p:cNvPr id="217162" name="Rectangle 1098"/>
                <p:cNvSpPr>
                  <a:spLocks noChangeArrowheads="1"/>
                </p:cNvSpPr>
                <p:nvPr/>
              </p:nvSpPr>
              <p:spPr bwMode="auto">
                <a:xfrm>
                  <a:off x="1550" y="1439"/>
                  <a:ext cx="43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63" name="Group 1099"/>
              <p:cNvGrpSpPr>
                <a:grpSpLocks/>
              </p:cNvGrpSpPr>
              <p:nvPr/>
            </p:nvGrpSpPr>
            <p:grpSpPr bwMode="auto">
              <a:xfrm>
                <a:off x="1981" y="1439"/>
                <a:ext cx="671" cy="518"/>
                <a:chOff x="1981" y="1439"/>
                <a:chExt cx="671" cy="518"/>
              </a:xfrm>
            </p:grpSpPr>
            <p:sp>
              <p:nvSpPr>
                <p:cNvPr id="217164" name="Rectangle 1100"/>
                <p:cNvSpPr>
                  <a:spLocks noChangeArrowheads="1"/>
                </p:cNvSpPr>
                <p:nvPr/>
              </p:nvSpPr>
              <p:spPr bwMode="auto">
                <a:xfrm>
                  <a:off x="2024" y="1439"/>
                  <a:ext cx="58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PAH PAH</a:t>
                  </a:r>
                  <a:endParaRPr lang="en-US" sz="1000">
                    <a:latin typeface="Tahoma" pitchFamily="34" charset="0"/>
                    <a:cs typeface="Times New Roman" pitchFamily="18" charset="0"/>
                  </a:endParaRPr>
                </a:p>
                <a:p>
                  <a:pPr eaLnBrk="0" hangingPunct="0"/>
                  <a:endParaRPr lang="en-US" sz="1000"/>
                </a:p>
              </p:txBody>
            </p:sp>
            <p:sp>
              <p:nvSpPr>
                <p:cNvPr id="217165" name="Rectangle 1101"/>
                <p:cNvSpPr>
                  <a:spLocks noChangeArrowheads="1"/>
                </p:cNvSpPr>
                <p:nvPr/>
              </p:nvSpPr>
              <p:spPr bwMode="auto">
                <a:xfrm>
                  <a:off x="1981" y="1439"/>
                  <a:ext cx="67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66" name="Group 1102"/>
              <p:cNvGrpSpPr>
                <a:grpSpLocks/>
              </p:cNvGrpSpPr>
              <p:nvPr/>
            </p:nvGrpSpPr>
            <p:grpSpPr bwMode="auto">
              <a:xfrm>
                <a:off x="0" y="1957"/>
                <a:ext cx="231" cy="518"/>
                <a:chOff x="0" y="1957"/>
                <a:chExt cx="231" cy="518"/>
              </a:xfrm>
            </p:grpSpPr>
            <p:sp>
              <p:nvSpPr>
                <p:cNvPr id="217167" name="Rectangle 1103"/>
                <p:cNvSpPr>
                  <a:spLocks noChangeArrowheads="1"/>
                </p:cNvSpPr>
                <p:nvPr/>
              </p:nvSpPr>
              <p:spPr bwMode="auto">
                <a:xfrm>
                  <a:off x="43" y="1957"/>
                  <a:ext cx="14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D </a:t>
                  </a:r>
                  <a:endParaRPr lang="en-US" sz="1000">
                    <a:latin typeface="Tahoma" pitchFamily="34" charset="0"/>
                    <a:cs typeface="Times New Roman" pitchFamily="18" charset="0"/>
                  </a:endParaRPr>
                </a:p>
                <a:p>
                  <a:pPr eaLnBrk="0" hangingPunct="0"/>
                  <a:endParaRPr lang="en-US" sz="1000"/>
                </a:p>
              </p:txBody>
            </p:sp>
            <p:sp>
              <p:nvSpPr>
                <p:cNvPr id="217168" name="Rectangle 1104"/>
                <p:cNvSpPr>
                  <a:spLocks noChangeArrowheads="1"/>
                </p:cNvSpPr>
                <p:nvPr/>
              </p:nvSpPr>
              <p:spPr bwMode="auto">
                <a:xfrm>
                  <a:off x="0" y="1957"/>
                  <a:ext cx="23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69" name="Group 1105"/>
              <p:cNvGrpSpPr>
                <a:grpSpLocks/>
              </p:cNvGrpSpPr>
              <p:nvPr/>
            </p:nvGrpSpPr>
            <p:grpSpPr bwMode="auto">
              <a:xfrm>
                <a:off x="231" y="1957"/>
                <a:ext cx="374" cy="518"/>
                <a:chOff x="231" y="1957"/>
                <a:chExt cx="374" cy="518"/>
              </a:xfrm>
            </p:grpSpPr>
            <p:sp>
              <p:nvSpPr>
                <p:cNvPr id="217170" name="Rectangle 1106"/>
                <p:cNvSpPr>
                  <a:spLocks noChangeArrowheads="1"/>
                </p:cNvSpPr>
                <p:nvPr/>
              </p:nvSpPr>
              <p:spPr bwMode="auto">
                <a:xfrm>
                  <a:off x="274" y="1957"/>
                  <a:ext cx="28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Delta </a:t>
                  </a:r>
                  <a:endParaRPr lang="en-US" sz="1000">
                    <a:latin typeface="Tahoma" pitchFamily="34" charset="0"/>
                    <a:cs typeface="Times New Roman" pitchFamily="18" charset="0"/>
                  </a:endParaRPr>
                </a:p>
                <a:p>
                  <a:pPr eaLnBrk="0" hangingPunct="0"/>
                  <a:endParaRPr lang="en-US" sz="1000"/>
                </a:p>
              </p:txBody>
            </p:sp>
            <p:sp>
              <p:nvSpPr>
                <p:cNvPr id="217171" name="Rectangle 1107"/>
                <p:cNvSpPr>
                  <a:spLocks noChangeArrowheads="1"/>
                </p:cNvSpPr>
                <p:nvPr/>
              </p:nvSpPr>
              <p:spPr bwMode="auto">
                <a:xfrm>
                  <a:off x="231" y="1957"/>
                  <a:ext cx="37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72" name="Group 1108"/>
              <p:cNvGrpSpPr>
                <a:grpSpLocks/>
              </p:cNvGrpSpPr>
              <p:nvPr/>
            </p:nvGrpSpPr>
            <p:grpSpPr bwMode="auto">
              <a:xfrm>
                <a:off x="605" y="1957"/>
                <a:ext cx="626" cy="518"/>
                <a:chOff x="605" y="1957"/>
                <a:chExt cx="626" cy="518"/>
              </a:xfrm>
            </p:grpSpPr>
            <p:sp>
              <p:nvSpPr>
                <p:cNvPr id="217173" name="Rectangle 1109"/>
                <p:cNvSpPr>
                  <a:spLocks noChangeArrowheads="1"/>
                </p:cNvSpPr>
                <p:nvPr/>
              </p:nvSpPr>
              <p:spPr bwMode="auto">
                <a:xfrm>
                  <a:off x="648" y="1957"/>
                  <a:ext cx="5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DELL TAH </a:t>
                  </a:r>
                  <a:endParaRPr lang="en-US" sz="1000">
                    <a:latin typeface="Tahoma" pitchFamily="34" charset="0"/>
                    <a:cs typeface="Times New Roman" pitchFamily="18" charset="0"/>
                  </a:endParaRPr>
                </a:p>
                <a:p>
                  <a:pPr eaLnBrk="0" hangingPunct="0"/>
                  <a:endParaRPr lang="en-US" sz="1000"/>
                </a:p>
              </p:txBody>
            </p:sp>
            <p:sp>
              <p:nvSpPr>
                <p:cNvPr id="217174" name="Rectangle 1110"/>
                <p:cNvSpPr>
                  <a:spLocks noChangeArrowheads="1"/>
                </p:cNvSpPr>
                <p:nvPr/>
              </p:nvSpPr>
              <p:spPr bwMode="auto">
                <a:xfrm>
                  <a:off x="605" y="1957"/>
                  <a:ext cx="626"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75" name="Group 1111"/>
              <p:cNvGrpSpPr>
                <a:grpSpLocks/>
              </p:cNvGrpSpPr>
              <p:nvPr/>
            </p:nvGrpSpPr>
            <p:grpSpPr bwMode="auto">
              <a:xfrm>
                <a:off x="1231" y="1957"/>
                <a:ext cx="319" cy="518"/>
                <a:chOff x="1231" y="1957"/>
                <a:chExt cx="319" cy="518"/>
              </a:xfrm>
            </p:grpSpPr>
            <p:sp>
              <p:nvSpPr>
                <p:cNvPr id="217176" name="Rectangle 1112"/>
                <p:cNvSpPr>
                  <a:spLocks noChangeArrowheads="1"/>
                </p:cNvSpPr>
                <p:nvPr/>
              </p:nvSpPr>
              <p:spPr bwMode="auto">
                <a:xfrm>
                  <a:off x="1274" y="1957"/>
                  <a:ext cx="23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Q </a:t>
                  </a:r>
                  <a:endParaRPr lang="en-US" sz="1000">
                    <a:latin typeface="Tahoma" pitchFamily="34" charset="0"/>
                    <a:cs typeface="Times New Roman" pitchFamily="18" charset="0"/>
                  </a:endParaRPr>
                </a:p>
                <a:p>
                  <a:pPr eaLnBrk="0" hangingPunct="0"/>
                  <a:endParaRPr lang="en-US" sz="1000"/>
                </a:p>
              </p:txBody>
            </p:sp>
            <p:sp>
              <p:nvSpPr>
                <p:cNvPr id="217177" name="Rectangle 1113"/>
                <p:cNvSpPr>
                  <a:spLocks noChangeArrowheads="1"/>
                </p:cNvSpPr>
                <p:nvPr/>
              </p:nvSpPr>
              <p:spPr bwMode="auto">
                <a:xfrm>
                  <a:off x="1231" y="1957"/>
                  <a:ext cx="319"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78" name="Group 1114"/>
              <p:cNvGrpSpPr>
                <a:grpSpLocks/>
              </p:cNvGrpSpPr>
              <p:nvPr/>
            </p:nvGrpSpPr>
            <p:grpSpPr bwMode="auto">
              <a:xfrm>
                <a:off x="1550" y="1957"/>
                <a:ext cx="431" cy="518"/>
                <a:chOff x="1550" y="1957"/>
                <a:chExt cx="431" cy="518"/>
              </a:xfrm>
            </p:grpSpPr>
            <p:sp>
              <p:nvSpPr>
                <p:cNvPr id="217179" name="Rectangle 1115"/>
                <p:cNvSpPr>
                  <a:spLocks noChangeArrowheads="1"/>
                </p:cNvSpPr>
                <p:nvPr/>
              </p:nvSpPr>
              <p:spPr bwMode="auto">
                <a:xfrm>
                  <a:off x="1593" y="1957"/>
                  <a:ext cx="34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Quebec </a:t>
                  </a:r>
                  <a:endParaRPr lang="en-US" sz="1000">
                    <a:latin typeface="Tahoma" pitchFamily="34" charset="0"/>
                    <a:cs typeface="Times New Roman" pitchFamily="18" charset="0"/>
                  </a:endParaRPr>
                </a:p>
                <a:p>
                  <a:pPr eaLnBrk="0" hangingPunct="0"/>
                  <a:endParaRPr lang="en-US" sz="1000"/>
                </a:p>
              </p:txBody>
            </p:sp>
            <p:sp>
              <p:nvSpPr>
                <p:cNvPr id="217180" name="Rectangle 1116"/>
                <p:cNvSpPr>
                  <a:spLocks noChangeArrowheads="1"/>
                </p:cNvSpPr>
                <p:nvPr/>
              </p:nvSpPr>
              <p:spPr bwMode="auto">
                <a:xfrm>
                  <a:off x="1550" y="1957"/>
                  <a:ext cx="43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81" name="Group 1117"/>
              <p:cNvGrpSpPr>
                <a:grpSpLocks/>
              </p:cNvGrpSpPr>
              <p:nvPr/>
            </p:nvGrpSpPr>
            <p:grpSpPr bwMode="auto">
              <a:xfrm>
                <a:off x="1981" y="1957"/>
                <a:ext cx="671" cy="518"/>
                <a:chOff x="1981" y="1957"/>
                <a:chExt cx="671" cy="518"/>
              </a:xfrm>
            </p:grpSpPr>
            <p:sp>
              <p:nvSpPr>
                <p:cNvPr id="217182" name="Rectangle 1118"/>
                <p:cNvSpPr>
                  <a:spLocks noChangeArrowheads="1"/>
                </p:cNvSpPr>
                <p:nvPr/>
              </p:nvSpPr>
              <p:spPr bwMode="auto">
                <a:xfrm>
                  <a:off x="2024" y="1957"/>
                  <a:ext cx="58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KAY BECK</a:t>
                  </a:r>
                  <a:endParaRPr lang="en-US" sz="1000">
                    <a:latin typeface="Tahoma" pitchFamily="34" charset="0"/>
                    <a:cs typeface="Times New Roman" pitchFamily="18" charset="0"/>
                  </a:endParaRPr>
                </a:p>
                <a:p>
                  <a:pPr eaLnBrk="0" hangingPunct="0"/>
                  <a:endParaRPr lang="en-US" sz="1000"/>
                </a:p>
              </p:txBody>
            </p:sp>
            <p:sp>
              <p:nvSpPr>
                <p:cNvPr id="217183" name="Rectangle 1119"/>
                <p:cNvSpPr>
                  <a:spLocks noChangeArrowheads="1"/>
                </p:cNvSpPr>
                <p:nvPr/>
              </p:nvSpPr>
              <p:spPr bwMode="auto">
                <a:xfrm>
                  <a:off x="1981" y="1957"/>
                  <a:ext cx="67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84" name="Group 1120"/>
              <p:cNvGrpSpPr>
                <a:grpSpLocks/>
              </p:cNvGrpSpPr>
              <p:nvPr/>
            </p:nvGrpSpPr>
            <p:grpSpPr bwMode="auto">
              <a:xfrm>
                <a:off x="0" y="2475"/>
                <a:ext cx="231" cy="518"/>
                <a:chOff x="0" y="2475"/>
                <a:chExt cx="231" cy="518"/>
              </a:xfrm>
            </p:grpSpPr>
            <p:sp>
              <p:nvSpPr>
                <p:cNvPr id="217185" name="Rectangle 1121"/>
                <p:cNvSpPr>
                  <a:spLocks noChangeArrowheads="1"/>
                </p:cNvSpPr>
                <p:nvPr/>
              </p:nvSpPr>
              <p:spPr bwMode="auto">
                <a:xfrm>
                  <a:off x="43" y="2475"/>
                  <a:ext cx="14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E </a:t>
                  </a:r>
                  <a:endParaRPr lang="en-US" sz="1000">
                    <a:latin typeface="Tahoma" pitchFamily="34" charset="0"/>
                    <a:cs typeface="Times New Roman" pitchFamily="18" charset="0"/>
                  </a:endParaRPr>
                </a:p>
                <a:p>
                  <a:pPr eaLnBrk="0" hangingPunct="0"/>
                  <a:endParaRPr lang="en-US" sz="1000"/>
                </a:p>
              </p:txBody>
            </p:sp>
            <p:sp>
              <p:nvSpPr>
                <p:cNvPr id="217186" name="Rectangle 1122"/>
                <p:cNvSpPr>
                  <a:spLocks noChangeArrowheads="1"/>
                </p:cNvSpPr>
                <p:nvPr/>
              </p:nvSpPr>
              <p:spPr bwMode="auto">
                <a:xfrm>
                  <a:off x="0" y="2475"/>
                  <a:ext cx="23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87" name="Group 1123"/>
              <p:cNvGrpSpPr>
                <a:grpSpLocks/>
              </p:cNvGrpSpPr>
              <p:nvPr/>
            </p:nvGrpSpPr>
            <p:grpSpPr bwMode="auto">
              <a:xfrm>
                <a:off x="231" y="2475"/>
                <a:ext cx="374" cy="518"/>
                <a:chOff x="231" y="2475"/>
                <a:chExt cx="374" cy="518"/>
              </a:xfrm>
            </p:grpSpPr>
            <p:sp>
              <p:nvSpPr>
                <p:cNvPr id="217188" name="Rectangle 1124"/>
                <p:cNvSpPr>
                  <a:spLocks noChangeArrowheads="1"/>
                </p:cNvSpPr>
                <p:nvPr/>
              </p:nvSpPr>
              <p:spPr bwMode="auto">
                <a:xfrm>
                  <a:off x="274" y="2475"/>
                  <a:ext cx="28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Echo </a:t>
                  </a:r>
                  <a:endParaRPr lang="en-US" sz="1000">
                    <a:latin typeface="Tahoma" pitchFamily="34" charset="0"/>
                    <a:cs typeface="Times New Roman" pitchFamily="18" charset="0"/>
                  </a:endParaRPr>
                </a:p>
                <a:p>
                  <a:pPr eaLnBrk="0" hangingPunct="0"/>
                  <a:endParaRPr lang="en-US" sz="1000"/>
                </a:p>
              </p:txBody>
            </p:sp>
            <p:sp>
              <p:nvSpPr>
                <p:cNvPr id="217189" name="Rectangle 1125"/>
                <p:cNvSpPr>
                  <a:spLocks noChangeArrowheads="1"/>
                </p:cNvSpPr>
                <p:nvPr/>
              </p:nvSpPr>
              <p:spPr bwMode="auto">
                <a:xfrm>
                  <a:off x="231" y="2475"/>
                  <a:ext cx="37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90" name="Group 1126"/>
              <p:cNvGrpSpPr>
                <a:grpSpLocks/>
              </p:cNvGrpSpPr>
              <p:nvPr/>
            </p:nvGrpSpPr>
            <p:grpSpPr bwMode="auto">
              <a:xfrm>
                <a:off x="605" y="2475"/>
                <a:ext cx="626" cy="518"/>
                <a:chOff x="605" y="2475"/>
                <a:chExt cx="626" cy="518"/>
              </a:xfrm>
            </p:grpSpPr>
            <p:sp>
              <p:nvSpPr>
                <p:cNvPr id="217191" name="Rectangle 1127"/>
                <p:cNvSpPr>
                  <a:spLocks noChangeArrowheads="1"/>
                </p:cNvSpPr>
                <p:nvPr/>
              </p:nvSpPr>
              <p:spPr bwMode="auto">
                <a:xfrm>
                  <a:off x="648" y="2475"/>
                  <a:ext cx="5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ECK OH </a:t>
                  </a:r>
                  <a:endParaRPr lang="en-US" sz="1000">
                    <a:latin typeface="Tahoma" pitchFamily="34" charset="0"/>
                    <a:cs typeface="Times New Roman" pitchFamily="18" charset="0"/>
                  </a:endParaRPr>
                </a:p>
                <a:p>
                  <a:pPr eaLnBrk="0" hangingPunct="0"/>
                  <a:endParaRPr lang="en-US" sz="1000"/>
                </a:p>
              </p:txBody>
            </p:sp>
            <p:sp>
              <p:nvSpPr>
                <p:cNvPr id="217192" name="Rectangle 1128"/>
                <p:cNvSpPr>
                  <a:spLocks noChangeArrowheads="1"/>
                </p:cNvSpPr>
                <p:nvPr/>
              </p:nvSpPr>
              <p:spPr bwMode="auto">
                <a:xfrm>
                  <a:off x="605" y="2475"/>
                  <a:ext cx="626"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93" name="Group 1129"/>
              <p:cNvGrpSpPr>
                <a:grpSpLocks/>
              </p:cNvGrpSpPr>
              <p:nvPr/>
            </p:nvGrpSpPr>
            <p:grpSpPr bwMode="auto">
              <a:xfrm>
                <a:off x="1231" y="2475"/>
                <a:ext cx="319" cy="518"/>
                <a:chOff x="1231" y="2475"/>
                <a:chExt cx="319" cy="518"/>
              </a:xfrm>
            </p:grpSpPr>
            <p:sp>
              <p:nvSpPr>
                <p:cNvPr id="217194" name="Rectangle 1130"/>
                <p:cNvSpPr>
                  <a:spLocks noChangeArrowheads="1"/>
                </p:cNvSpPr>
                <p:nvPr/>
              </p:nvSpPr>
              <p:spPr bwMode="auto">
                <a:xfrm>
                  <a:off x="1274" y="2475"/>
                  <a:ext cx="23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R </a:t>
                  </a:r>
                  <a:endParaRPr lang="en-US" sz="1000">
                    <a:latin typeface="Tahoma" pitchFamily="34" charset="0"/>
                    <a:cs typeface="Times New Roman" pitchFamily="18" charset="0"/>
                  </a:endParaRPr>
                </a:p>
                <a:p>
                  <a:pPr eaLnBrk="0" hangingPunct="0"/>
                  <a:endParaRPr lang="en-US" sz="1000"/>
                </a:p>
              </p:txBody>
            </p:sp>
            <p:sp>
              <p:nvSpPr>
                <p:cNvPr id="217195" name="Rectangle 1131"/>
                <p:cNvSpPr>
                  <a:spLocks noChangeArrowheads="1"/>
                </p:cNvSpPr>
                <p:nvPr/>
              </p:nvSpPr>
              <p:spPr bwMode="auto">
                <a:xfrm>
                  <a:off x="1231" y="2475"/>
                  <a:ext cx="319"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96" name="Group 1132"/>
              <p:cNvGrpSpPr>
                <a:grpSpLocks/>
              </p:cNvGrpSpPr>
              <p:nvPr/>
            </p:nvGrpSpPr>
            <p:grpSpPr bwMode="auto">
              <a:xfrm>
                <a:off x="1550" y="2475"/>
                <a:ext cx="431" cy="518"/>
                <a:chOff x="1550" y="2475"/>
                <a:chExt cx="431" cy="518"/>
              </a:xfrm>
            </p:grpSpPr>
            <p:sp>
              <p:nvSpPr>
                <p:cNvPr id="217197" name="Rectangle 1133"/>
                <p:cNvSpPr>
                  <a:spLocks noChangeArrowheads="1"/>
                </p:cNvSpPr>
                <p:nvPr/>
              </p:nvSpPr>
              <p:spPr bwMode="auto">
                <a:xfrm>
                  <a:off x="1593" y="2475"/>
                  <a:ext cx="34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Romeo </a:t>
                  </a:r>
                  <a:endParaRPr lang="en-US" sz="1000">
                    <a:latin typeface="Tahoma" pitchFamily="34" charset="0"/>
                    <a:cs typeface="Times New Roman" pitchFamily="18" charset="0"/>
                  </a:endParaRPr>
                </a:p>
                <a:p>
                  <a:pPr eaLnBrk="0" hangingPunct="0"/>
                  <a:endParaRPr lang="en-US" sz="1000"/>
                </a:p>
              </p:txBody>
            </p:sp>
            <p:sp>
              <p:nvSpPr>
                <p:cNvPr id="217198" name="Rectangle 1134"/>
                <p:cNvSpPr>
                  <a:spLocks noChangeArrowheads="1"/>
                </p:cNvSpPr>
                <p:nvPr/>
              </p:nvSpPr>
              <p:spPr bwMode="auto">
                <a:xfrm>
                  <a:off x="1550" y="2475"/>
                  <a:ext cx="43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199" name="Group 1135"/>
              <p:cNvGrpSpPr>
                <a:grpSpLocks/>
              </p:cNvGrpSpPr>
              <p:nvPr/>
            </p:nvGrpSpPr>
            <p:grpSpPr bwMode="auto">
              <a:xfrm>
                <a:off x="1981" y="2475"/>
                <a:ext cx="671" cy="518"/>
                <a:chOff x="1981" y="2475"/>
                <a:chExt cx="671" cy="518"/>
              </a:xfrm>
            </p:grpSpPr>
            <p:sp>
              <p:nvSpPr>
                <p:cNvPr id="217200" name="Rectangle 1136"/>
                <p:cNvSpPr>
                  <a:spLocks noChangeArrowheads="1"/>
                </p:cNvSpPr>
                <p:nvPr/>
              </p:nvSpPr>
              <p:spPr bwMode="auto">
                <a:xfrm>
                  <a:off x="2024" y="2475"/>
                  <a:ext cx="58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ROW ME OH</a:t>
                  </a:r>
                  <a:endParaRPr lang="en-US" sz="1000">
                    <a:latin typeface="Tahoma" pitchFamily="34" charset="0"/>
                    <a:cs typeface="Times New Roman" pitchFamily="18" charset="0"/>
                  </a:endParaRPr>
                </a:p>
                <a:p>
                  <a:pPr eaLnBrk="0" hangingPunct="0"/>
                  <a:endParaRPr lang="en-US" sz="1000"/>
                </a:p>
              </p:txBody>
            </p:sp>
            <p:sp>
              <p:nvSpPr>
                <p:cNvPr id="217201" name="Rectangle 1137"/>
                <p:cNvSpPr>
                  <a:spLocks noChangeArrowheads="1"/>
                </p:cNvSpPr>
                <p:nvPr/>
              </p:nvSpPr>
              <p:spPr bwMode="auto">
                <a:xfrm>
                  <a:off x="1981" y="2475"/>
                  <a:ext cx="67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02" name="Group 1138"/>
              <p:cNvGrpSpPr>
                <a:grpSpLocks/>
              </p:cNvGrpSpPr>
              <p:nvPr/>
            </p:nvGrpSpPr>
            <p:grpSpPr bwMode="auto">
              <a:xfrm>
                <a:off x="0" y="2993"/>
                <a:ext cx="231" cy="518"/>
                <a:chOff x="0" y="2993"/>
                <a:chExt cx="231" cy="518"/>
              </a:xfrm>
            </p:grpSpPr>
            <p:sp>
              <p:nvSpPr>
                <p:cNvPr id="217203" name="Rectangle 1139"/>
                <p:cNvSpPr>
                  <a:spLocks noChangeArrowheads="1"/>
                </p:cNvSpPr>
                <p:nvPr/>
              </p:nvSpPr>
              <p:spPr bwMode="auto">
                <a:xfrm>
                  <a:off x="43" y="2993"/>
                  <a:ext cx="14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F </a:t>
                  </a:r>
                  <a:endParaRPr lang="en-US" sz="1000">
                    <a:latin typeface="Tahoma" pitchFamily="34" charset="0"/>
                    <a:cs typeface="Times New Roman" pitchFamily="18" charset="0"/>
                  </a:endParaRPr>
                </a:p>
                <a:p>
                  <a:pPr eaLnBrk="0" hangingPunct="0"/>
                  <a:endParaRPr lang="en-US" sz="1000"/>
                </a:p>
              </p:txBody>
            </p:sp>
            <p:sp>
              <p:nvSpPr>
                <p:cNvPr id="217204" name="Rectangle 1140"/>
                <p:cNvSpPr>
                  <a:spLocks noChangeArrowheads="1"/>
                </p:cNvSpPr>
                <p:nvPr/>
              </p:nvSpPr>
              <p:spPr bwMode="auto">
                <a:xfrm>
                  <a:off x="0" y="2993"/>
                  <a:ext cx="23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05" name="Group 1141"/>
              <p:cNvGrpSpPr>
                <a:grpSpLocks/>
              </p:cNvGrpSpPr>
              <p:nvPr/>
            </p:nvGrpSpPr>
            <p:grpSpPr bwMode="auto">
              <a:xfrm>
                <a:off x="231" y="2993"/>
                <a:ext cx="374" cy="518"/>
                <a:chOff x="231" y="2993"/>
                <a:chExt cx="374" cy="518"/>
              </a:xfrm>
            </p:grpSpPr>
            <p:sp>
              <p:nvSpPr>
                <p:cNvPr id="217206" name="Rectangle 1142"/>
                <p:cNvSpPr>
                  <a:spLocks noChangeArrowheads="1"/>
                </p:cNvSpPr>
                <p:nvPr/>
              </p:nvSpPr>
              <p:spPr bwMode="auto">
                <a:xfrm>
                  <a:off x="274" y="2993"/>
                  <a:ext cx="28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Foxtrot </a:t>
                  </a:r>
                  <a:endParaRPr lang="en-US" sz="1000">
                    <a:latin typeface="Tahoma" pitchFamily="34" charset="0"/>
                    <a:cs typeface="Times New Roman" pitchFamily="18" charset="0"/>
                  </a:endParaRPr>
                </a:p>
                <a:p>
                  <a:pPr eaLnBrk="0" hangingPunct="0"/>
                  <a:endParaRPr lang="en-US" sz="1000"/>
                </a:p>
              </p:txBody>
            </p:sp>
            <p:sp>
              <p:nvSpPr>
                <p:cNvPr id="217207" name="Rectangle 1143"/>
                <p:cNvSpPr>
                  <a:spLocks noChangeArrowheads="1"/>
                </p:cNvSpPr>
                <p:nvPr/>
              </p:nvSpPr>
              <p:spPr bwMode="auto">
                <a:xfrm>
                  <a:off x="231" y="2993"/>
                  <a:ext cx="37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08" name="Group 1144"/>
              <p:cNvGrpSpPr>
                <a:grpSpLocks/>
              </p:cNvGrpSpPr>
              <p:nvPr/>
            </p:nvGrpSpPr>
            <p:grpSpPr bwMode="auto">
              <a:xfrm>
                <a:off x="605" y="2993"/>
                <a:ext cx="626" cy="518"/>
                <a:chOff x="605" y="2993"/>
                <a:chExt cx="626" cy="518"/>
              </a:xfrm>
            </p:grpSpPr>
            <p:sp>
              <p:nvSpPr>
                <p:cNvPr id="217209" name="Rectangle 1145"/>
                <p:cNvSpPr>
                  <a:spLocks noChangeArrowheads="1"/>
                </p:cNvSpPr>
                <p:nvPr/>
              </p:nvSpPr>
              <p:spPr bwMode="auto">
                <a:xfrm>
                  <a:off x="648" y="2993"/>
                  <a:ext cx="5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FOKS TROT </a:t>
                  </a:r>
                  <a:endParaRPr lang="en-US" sz="1000">
                    <a:latin typeface="Tahoma" pitchFamily="34" charset="0"/>
                    <a:cs typeface="Times New Roman" pitchFamily="18" charset="0"/>
                  </a:endParaRPr>
                </a:p>
                <a:p>
                  <a:pPr eaLnBrk="0" hangingPunct="0"/>
                  <a:endParaRPr lang="en-US" sz="1000"/>
                </a:p>
              </p:txBody>
            </p:sp>
            <p:sp>
              <p:nvSpPr>
                <p:cNvPr id="217210" name="Rectangle 1146"/>
                <p:cNvSpPr>
                  <a:spLocks noChangeArrowheads="1"/>
                </p:cNvSpPr>
                <p:nvPr/>
              </p:nvSpPr>
              <p:spPr bwMode="auto">
                <a:xfrm>
                  <a:off x="605" y="2993"/>
                  <a:ext cx="626"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11" name="Group 1147"/>
              <p:cNvGrpSpPr>
                <a:grpSpLocks/>
              </p:cNvGrpSpPr>
              <p:nvPr/>
            </p:nvGrpSpPr>
            <p:grpSpPr bwMode="auto">
              <a:xfrm>
                <a:off x="1231" y="2993"/>
                <a:ext cx="319" cy="518"/>
                <a:chOff x="1231" y="2993"/>
                <a:chExt cx="319" cy="518"/>
              </a:xfrm>
            </p:grpSpPr>
            <p:sp>
              <p:nvSpPr>
                <p:cNvPr id="217212" name="Rectangle 1148"/>
                <p:cNvSpPr>
                  <a:spLocks noChangeArrowheads="1"/>
                </p:cNvSpPr>
                <p:nvPr/>
              </p:nvSpPr>
              <p:spPr bwMode="auto">
                <a:xfrm>
                  <a:off x="1274" y="2993"/>
                  <a:ext cx="23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S </a:t>
                  </a:r>
                  <a:endParaRPr lang="en-US" sz="1000">
                    <a:latin typeface="Tahoma" pitchFamily="34" charset="0"/>
                    <a:cs typeface="Times New Roman" pitchFamily="18" charset="0"/>
                  </a:endParaRPr>
                </a:p>
                <a:p>
                  <a:pPr eaLnBrk="0" hangingPunct="0"/>
                  <a:endParaRPr lang="en-US" sz="1000"/>
                </a:p>
              </p:txBody>
            </p:sp>
            <p:sp>
              <p:nvSpPr>
                <p:cNvPr id="217213" name="Rectangle 1149"/>
                <p:cNvSpPr>
                  <a:spLocks noChangeArrowheads="1"/>
                </p:cNvSpPr>
                <p:nvPr/>
              </p:nvSpPr>
              <p:spPr bwMode="auto">
                <a:xfrm>
                  <a:off x="1231" y="2993"/>
                  <a:ext cx="319"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14" name="Group 1150"/>
              <p:cNvGrpSpPr>
                <a:grpSpLocks/>
              </p:cNvGrpSpPr>
              <p:nvPr/>
            </p:nvGrpSpPr>
            <p:grpSpPr bwMode="auto">
              <a:xfrm>
                <a:off x="1550" y="2993"/>
                <a:ext cx="431" cy="518"/>
                <a:chOff x="1550" y="2993"/>
                <a:chExt cx="431" cy="518"/>
              </a:xfrm>
            </p:grpSpPr>
            <p:sp>
              <p:nvSpPr>
                <p:cNvPr id="217215" name="Rectangle 1151"/>
                <p:cNvSpPr>
                  <a:spLocks noChangeArrowheads="1"/>
                </p:cNvSpPr>
                <p:nvPr/>
              </p:nvSpPr>
              <p:spPr bwMode="auto">
                <a:xfrm>
                  <a:off x="1593" y="2993"/>
                  <a:ext cx="34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Sierra </a:t>
                  </a:r>
                  <a:endParaRPr lang="en-US" sz="1000">
                    <a:latin typeface="Tahoma" pitchFamily="34" charset="0"/>
                    <a:cs typeface="Times New Roman" pitchFamily="18" charset="0"/>
                  </a:endParaRPr>
                </a:p>
                <a:p>
                  <a:pPr eaLnBrk="0" hangingPunct="0"/>
                  <a:endParaRPr lang="en-US" sz="1000"/>
                </a:p>
              </p:txBody>
            </p:sp>
            <p:sp>
              <p:nvSpPr>
                <p:cNvPr id="217216" name="Rectangle 1152"/>
                <p:cNvSpPr>
                  <a:spLocks noChangeArrowheads="1"/>
                </p:cNvSpPr>
                <p:nvPr/>
              </p:nvSpPr>
              <p:spPr bwMode="auto">
                <a:xfrm>
                  <a:off x="1550" y="2993"/>
                  <a:ext cx="43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17" name="Group 1153"/>
              <p:cNvGrpSpPr>
                <a:grpSpLocks/>
              </p:cNvGrpSpPr>
              <p:nvPr/>
            </p:nvGrpSpPr>
            <p:grpSpPr bwMode="auto">
              <a:xfrm>
                <a:off x="1981" y="2993"/>
                <a:ext cx="671" cy="518"/>
                <a:chOff x="1981" y="2993"/>
                <a:chExt cx="671" cy="518"/>
              </a:xfrm>
            </p:grpSpPr>
            <p:sp>
              <p:nvSpPr>
                <p:cNvPr id="217218" name="Rectangle 1154"/>
                <p:cNvSpPr>
                  <a:spLocks noChangeArrowheads="1"/>
                </p:cNvSpPr>
                <p:nvPr/>
              </p:nvSpPr>
              <p:spPr bwMode="auto">
                <a:xfrm>
                  <a:off x="2024" y="2993"/>
                  <a:ext cx="58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SEE AIR RAH</a:t>
                  </a:r>
                  <a:endParaRPr lang="en-US" sz="1000">
                    <a:latin typeface="Tahoma" pitchFamily="34" charset="0"/>
                    <a:cs typeface="Times New Roman" pitchFamily="18" charset="0"/>
                  </a:endParaRPr>
                </a:p>
                <a:p>
                  <a:pPr eaLnBrk="0" hangingPunct="0"/>
                  <a:endParaRPr lang="en-US" sz="1000"/>
                </a:p>
              </p:txBody>
            </p:sp>
            <p:sp>
              <p:nvSpPr>
                <p:cNvPr id="217219" name="Rectangle 1155"/>
                <p:cNvSpPr>
                  <a:spLocks noChangeArrowheads="1"/>
                </p:cNvSpPr>
                <p:nvPr/>
              </p:nvSpPr>
              <p:spPr bwMode="auto">
                <a:xfrm>
                  <a:off x="1981" y="2993"/>
                  <a:ext cx="67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20" name="Group 1156"/>
              <p:cNvGrpSpPr>
                <a:grpSpLocks/>
              </p:cNvGrpSpPr>
              <p:nvPr/>
            </p:nvGrpSpPr>
            <p:grpSpPr bwMode="auto">
              <a:xfrm>
                <a:off x="0" y="3511"/>
                <a:ext cx="231" cy="403"/>
                <a:chOff x="0" y="3511"/>
                <a:chExt cx="231" cy="403"/>
              </a:xfrm>
            </p:grpSpPr>
            <p:sp>
              <p:nvSpPr>
                <p:cNvPr id="217221" name="Rectangle 1157"/>
                <p:cNvSpPr>
                  <a:spLocks noChangeArrowheads="1"/>
                </p:cNvSpPr>
                <p:nvPr/>
              </p:nvSpPr>
              <p:spPr bwMode="auto">
                <a:xfrm>
                  <a:off x="43" y="3511"/>
                  <a:ext cx="145"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G </a:t>
                  </a:r>
                  <a:endParaRPr lang="en-US" sz="1000">
                    <a:latin typeface="Tahoma" pitchFamily="34" charset="0"/>
                    <a:cs typeface="Times New Roman" pitchFamily="18" charset="0"/>
                  </a:endParaRPr>
                </a:p>
                <a:p>
                  <a:pPr eaLnBrk="0" hangingPunct="0"/>
                  <a:endParaRPr lang="en-US" sz="1000"/>
                </a:p>
              </p:txBody>
            </p:sp>
            <p:sp>
              <p:nvSpPr>
                <p:cNvPr id="217222" name="Rectangle 1158"/>
                <p:cNvSpPr>
                  <a:spLocks noChangeArrowheads="1"/>
                </p:cNvSpPr>
                <p:nvPr/>
              </p:nvSpPr>
              <p:spPr bwMode="auto">
                <a:xfrm>
                  <a:off x="0" y="3511"/>
                  <a:ext cx="231"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23" name="Group 1159"/>
              <p:cNvGrpSpPr>
                <a:grpSpLocks/>
              </p:cNvGrpSpPr>
              <p:nvPr/>
            </p:nvGrpSpPr>
            <p:grpSpPr bwMode="auto">
              <a:xfrm>
                <a:off x="231" y="3511"/>
                <a:ext cx="374" cy="403"/>
                <a:chOff x="231" y="3511"/>
                <a:chExt cx="374" cy="403"/>
              </a:xfrm>
            </p:grpSpPr>
            <p:sp>
              <p:nvSpPr>
                <p:cNvPr id="217224" name="Rectangle 1160"/>
                <p:cNvSpPr>
                  <a:spLocks noChangeArrowheads="1"/>
                </p:cNvSpPr>
                <p:nvPr/>
              </p:nvSpPr>
              <p:spPr bwMode="auto">
                <a:xfrm>
                  <a:off x="274" y="3511"/>
                  <a:ext cx="28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Golf </a:t>
                  </a:r>
                  <a:endParaRPr lang="en-US" sz="1000">
                    <a:latin typeface="Tahoma" pitchFamily="34" charset="0"/>
                    <a:cs typeface="Times New Roman" pitchFamily="18" charset="0"/>
                  </a:endParaRPr>
                </a:p>
                <a:p>
                  <a:pPr eaLnBrk="0" hangingPunct="0"/>
                  <a:endParaRPr lang="en-US" sz="1000"/>
                </a:p>
              </p:txBody>
            </p:sp>
            <p:sp>
              <p:nvSpPr>
                <p:cNvPr id="217225" name="Rectangle 1161"/>
                <p:cNvSpPr>
                  <a:spLocks noChangeArrowheads="1"/>
                </p:cNvSpPr>
                <p:nvPr/>
              </p:nvSpPr>
              <p:spPr bwMode="auto">
                <a:xfrm>
                  <a:off x="231" y="3511"/>
                  <a:ext cx="374"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26" name="Group 1162"/>
              <p:cNvGrpSpPr>
                <a:grpSpLocks/>
              </p:cNvGrpSpPr>
              <p:nvPr/>
            </p:nvGrpSpPr>
            <p:grpSpPr bwMode="auto">
              <a:xfrm>
                <a:off x="605" y="3511"/>
                <a:ext cx="626" cy="403"/>
                <a:chOff x="605" y="3511"/>
                <a:chExt cx="626" cy="403"/>
              </a:xfrm>
            </p:grpSpPr>
            <p:sp>
              <p:nvSpPr>
                <p:cNvPr id="217227" name="Rectangle 1163"/>
                <p:cNvSpPr>
                  <a:spLocks noChangeArrowheads="1"/>
                </p:cNvSpPr>
                <p:nvPr/>
              </p:nvSpPr>
              <p:spPr bwMode="auto">
                <a:xfrm>
                  <a:off x="648" y="3511"/>
                  <a:ext cx="54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GOLF </a:t>
                  </a:r>
                  <a:endParaRPr lang="en-US" sz="1000">
                    <a:latin typeface="Tahoma" pitchFamily="34" charset="0"/>
                    <a:cs typeface="Times New Roman" pitchFamily="18" charset="0"/>
                  </a:endParaRPr>
                </a:p>
                <a:p>
                  <a:pPr eaLnBrk="0" hangingPunct="0"/>
                  <a:endParaRPr lang="en-US" sz="1000"/>
                </a:p>
              </p:txBody>
            </p:sp>
            <p:sp>
              <p:nvSpPr>
                <p:cNvPr id="217228" name="Rectangle 1164"/>
                <p:cNvSpPr>
                  <a:spLocks noChangeArrowheads="1"/>
                </p:cNvSpPr>
                <p:nvPr/>
              </p:nvSpPr>
              <p:spPr bwMode="auto">
                <a:xfrm>
                  <a:off x="605" y="3511"/>
                  <a:ext cx="62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29" name="Group 1165"/>
              <p:cNvGrpSpPr>
                <a:grpSpLocks/>
              </p:cNvGrpSpPr>
              <p:nvPr/>
            </p:nvGrpSpPr>
            <p:grpSpPr bwMode="auto">
              <a:xfrm>
                <a:off x="1231" y="3511"/>
                <a:ext cx="319" cy="403"/>
                <a:chOff x="1231" y="3511"/>
                <a:chExt cx="319" cy="403"/>
              </a:xfrm>
            </p:grpSpPr>
            <p:sp>
              <p:nvSpPr>
                <p:cNvPr id="217230" name="Rectangle 1166"/>
                <p:cNvSpPr>
                  <a:spLocks noChangeArrowheads="1"/>
                </p:cNvSpPr>
                <p:nvPr/>
              </p:nvSpPr>
              <p:spPr bwMode="auto">
                <a:xfrm>
                  <a:off x="1274" y="3511"/>
                  <a:ext cx="23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T </a:t>
                  </a:r>
                  <a:endParaRPr lang="en-US" sz="1000">
                    <a:latin typeface="Tahoma" pitchFamily="34" charset="0"/>
                    <a:cs typeface="Times New Roman" pitchFamily="18" charset="0"/>
                  </a:endParaRPr>
                </a:p>
                <a:p>
                  <a:pPr eaLnBrk="0" hangingPunct="0"/>
                  <a:endParaRPr lang="en-US" sz="1000"/>
                </a:p>
              </p:txBody>
            </p:sp>
            <p:sp>
              <p:nvSpPr>
                <p:cNvPr id="217231" name="Rectangle 1167"/>
                <p:cNvSpPr>
                  <a:spLocks noChangeArrowheads="1"/>
                </p:cNvSpPr>
                <p:nvPr/>
              </p:nvSpPr>
              <p:spPr bwMode="auto">
                <a:xfrm>
                  <a:off x="1231" y="3511"/>
                  <a:ext cx="31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32" name="Group 1168"/>
              <p:cNvGrpSpPr>
                <a:grpSpLocks/>
              </p:cNvGrpSpPr>
              <p:nvPr/>
            </p:nvGrpSpPr>
            <p:grpSpPr bwMode="auto">
              <a:xfrm>
                <a:off x="1550" y="3511"/>
                <a:ext cx="431" cy="403"/>
                <a:chOff x="1550" y="3511"/>
                <a:chExt cx="431" cy="403"/>
              </a:xfrm>
            </p:grpSpPr>
            <p:sp>
              <p:nvSpPr>
                <p:cNvPr id="217233" name="Rectangle 1169"/>
                <p:cNvSpPr>
                  <a:spLocks noChangeArrowheads="1"/>
                </p:cNvSpPr>
                <p:nvPr/>
              </p:nvSpPr>
              <p:spPr bwMode="auto">
                <a:xfrm>
                  <a:off x="1593" y="3511"/>
                  <a:ext cx="345"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Tango </a:t>
                  </a:r>
                  <a:endParaRPr lang="en-US" sz="1000">
                    <a:latin typeface="Tahoma" pitchFamily="34" charset="0"/>
                    <a:cs typeface="Times New Roman" pitchFamily="18" charset="0"/>
                  </a:endParaRPr>
                </a:p>
                <a:p>
                  <a:pPr eaLnBrk="0" hangingPunct="0"/>
                  <a:endParaRPr lang="en-US" sz="1000"/>
                </a:p>
              </p:txBody>
            </p:sp>
            <p:sp>
              <p:nvSpPr>
                <p:cNvPr id="217234" name="Rectangle 1170"/>
                <p:cNvSpPr>
                  <a:spLocks noChangeArrowheads="1"/>
                </p:cNvSpPr>
                <p:nvPr/>
              </p:nvSpPr>
              <p:spPr bwMode="auto">
                <a:xfrm>
                  <a:off x="1550" y="3511"/>
                  <a:ext cx="431"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35" name="Group 1171"/>
              <p:cNvGrpSpPr>
                <a:grpSpLocks/>
              </p:cNvGrpSpPr>
              <p:nvPr/>
            </p:nvGrpSpPr>
            <p:grpSpPr bwMode="auto">
              <a:xfrm>
                <a:off x="1981" y="3511"/>
                <a:ext cx="671" cy="403"/>
                <a:chOff x="1981" y="3511"/>
                <a:chExt cx="671" cy="403"/>
              </a:xfrm>
            </p:grpSpPr>
            <p:sp>
              <p:nvSpPr>
                <p:cNvPr id="217236" name="Rectangle 1172"/>
                <p:cNvSpPr>
                  <a:spLocks noChangeArrowheads="1"/>
                </p:cNvSpPr>
                <p:nvPr/>
              </p:nvSpPr>
              <p:spPr bwMode="auto">
                <a:xfrm>
                  <a:off x="2024" y="3511"/>
                  <a:ext cx="585"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TANG GO</a:t>
                  </a:r>
                  <a:endParaRPr lang="en-US" sz="1000">
                    <a:latin typeface="Tahoma" pitchFamily="34" charset="0"/>
                    <a:cs typeface="Times New Roman" pitchFamily="18" charset="0"/>
                  </a:endParaRPr>
                </a:p>
                <a:p>
                  <a:pPr eaLnBrk="0" hangingPunct="0"/>
                  <a:endParaRPr lang="en-US" sz="1000"/>
                </a:p>
              </p:txBody>
            </p:sp>
            <p:sp>
              <p:nvSpPr>
                <p:cNvPr id="217237" name="Rectangle 1173"/>
                <p:cNvSpPr>
                  <a:spLocks noChangeArrowheads="1"/>
                </p:cNvSpPr>
                <p:nvPr/>
              </p:nvSpPr>
              <p:spPr bwMode="auto">
                <a:xfrm>
                  <a:off x="1981" y="3511"/>
                  <a:ext cx="671"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38" name="Group 1174"/>
              <p:cNvGrpSpPr>
                <a:grpSpLocks/>
              </p:cNvGrpSpPr>
              <p:nvPr/>
            </p:nvGrpSpPr>
            <p:grpSpPr bwMode="auto">
              <a:xfrm>
                <a:off x="0" y="3914"/>
                <a:ext cx="231" cy="518"/>
                <a:chOff x="0" y="3914"/>
                <a:chExt cx="231" cy="518"/>
              </a:xfrm>
            </p:grpSpPr>
            <p:sp>
              <p:nvSpPr>
                <p:cNvPr id="217239" name="Rectangle 1175"/>
                <p:cNvSpPr>
                  <a:spLocks noChangeArrowheads="1"/>
                </p:cNvSpPr>
                <p:nvPr/>
              </p:nvSpPr>
              <p:spPr bwMode="auto">
                <a:xfrm>
                  <a:off x="43" y="3914"/>
                  <a:ext cx="14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H </a:t>
                  </a:r>
                  <a:endParaRPr lang="en-US" sz="1000">
                    <a:latin typeface="Tahoma" pitchFamily="34" charset="0"/>
                    <a:cs typeface="Times New Roman" pitchFamily="18" charset="0"/>
                  </a:endParaRPr>
                </a:p>
                <a:p>
                  <a:pPr eaLnBrk="0" hangingPunct="0"/>
                  <a:endParaRPr lang="en-US" sz="1000"/>
                </a:p>
              </p:txBody>
            </p:sp>
            <p:sp>
              <p:nvSpPr>
                <p:cNvPr id="217240" name="Rectangle 1176"/>
                <p:cNvSpPr>
                  <a:spLocks noChangeArrowheads="1"/>
                </p:cNvSpPr>
                <p:nvPr/>
              </p:nvSpPr>
              <p:spPr bwMode="auto">
                <a:xfrm>
                  <a:off x="0" y="3914"/>
                  <a:ext cx="23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41" name="Group 1177"/>
              <p:cNvGrpSpPr>
                <a:grpSpLocks/>
              </p:cNvGrpSpPr>
              <p:nvPr/>
            </p:nvGrpSpPr>
            <p:grpSpPr bwMode="auto">
              <a:xfrm>
                <a:off x="231" y="3914"/>
                <a:ext cx="374" cy="518"/>
                <a:chOff x="231" y="3914"/>
                <a:chExt cx="374" cy="518"/>
              </a:xfrm>
            </p:grpSpPr>
            <p:sp>
              <p:nvSpPr>
                <p:cNvPr id="217242" name="Rectangle 1178"/>
                <p:cNvSpPr>
                  <a:spLocks noChangeArrowheads="1"/>
                </p:cNvSpPr>
                <p:nvPr/>
              </p:nvSpPr>
              <p:spPr bwMode="auto">
                <a:xfrm>
                  <a:off x="274" y="3914"/>
                  <a:ext cx="28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Hotel </a:t>
                  </a:r>
                  <a:endParaRPr lang="en-US" sz="1000">
                    <a:latin typeface="Tahoma" pitchFamily="34" charset="0"/>
                    <a:cs typeface="Times New Roman" pitchFamily="18" charset="0"/>
                  </a:endParaRPr>
                </a:p>
                <a:p>
                  <a:pPr eaLnBrk="0" hangingPunct="0"/>
                  <a:endParaRPr lang="en-US" sz="1000"/>
                </a:p>
              </p:txBody>
            </p:sp>
            <p:sp>
              <p:nvSpPr>
                <p:cNvPr id="217243" name="Rectangle 1179"/>
                <p:cNvSpPr>
                  <a:spLocks noChangeArrowheads="1"/>
                </p:cNvSpPr>
                <p:nvPr/>
              </p:nvSpPr>
              <p:spPr bwMode="auto">
                <a:xfrm>
                  <a:off x="231" y="3914"/>
                  <a:ext cx="37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44" name="Group 1180"/>
              <p:cNvGrpSpPr>
                <a:grpSpLocks/>
              </p:cNvGrpSpPr>
              <p:nvPr/>
            </p:nvGrpSpPr>
            <p:grpSpPr bwMode="auto">
              <a:xfrm>
                <a:off x="605" y="3914"/>
                <a:ext cx="626" cy="518"/>
                <a:chOff x="605" y="3914"/>
                <a:chExt cx="626" cy="518"/>
              </a:xfrm>
            </p:grpSpPr>
            <p:sp>
              <p:nvSpPr>
                <p:cNvPr id="217245" name="Rectangle 1181"/>
                <p:cNvSpPr>
                  <a:spLocks noChangeArrowheads="1"/>
                </p:cNvSpPr>
                <p:nvPr/>
              </p:nvSpPr>
              <p:spPr bwMode="auto">
                <a:xfrm>
                  <a:off x="648" y="3914"/>
                  <a:ext cx="5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HOH TELL </a:t>
                  </a:r>
                  <a:endParaRPr lang="en-US" sz="1000">
                    <a:latin typeface="Tahoma" pitchFamily="34" charset="0"/>
                    <a:cs typeface="Times New Roman" pitchFamily="18" charset="0"/>
                  </a:endParaRPr>
                </a:p>
                <a:p>
                  <a:pPr eaLnBrk="0" hangingPunct="0"/>
                  <a:endParaRPr lang="en-US" sz="1000"/>
                </a:p>
              </p:txBody>
            </p:sp>
            <p:sp>
              <p:nvSpPr>
                <p:cNvPr id="217246" name="Rectangle 1182"/>
                <p:cNvSpPr>
                  <a:spLocks noChangeArrowheads="1"/>
                </p:cNvSpPr>
                <p:nvPr/>
              </p:nvSpPr>
              <p:spPr bwMode="auto">
                <a:xfrm>
                  <a:off x="605" y="3914"/>
                  <a:ext cx="626"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47" name="Group 1183"/>
              <p:cNvGrpSpPr>
                <a:grpSpLocks/>
              </p:cNvGrpSpPr>
              <p:nvPr/>
            </p:nvGrpSpPr>
            <p:grpSpPr bwMode="auto">
              <a:xfrm>
                <a:off x="1231" y="3914"/>
                <a:ext cx="319" cy="518"/>
                <a:chOff x="1231" y="3914"/>
                <a:chExt cx="319" cy="518"/>
              </a:xfrm>
            </p:grpSpPr>
            <p:sp>
              <p:nvSpPr>
                <p:cNvPr id="217248" name="Rectangle 1184"/>
                <p:cNvSpPr>
                  <a:spLocks noChangeArrowheads="1"/>
                </p:cNvSpPr>
                <p:nvPr/>
              </p:nvSpPr>
              <p:spPr bwMode="auto">
                <a:xfrm>
                  <a:off x="1274" y="3914"/>
                  <a:ext cx="23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U </a:t>
                  </a:r>
                  <a:endParaRPr lang="en-US" sz="1000">
                    <a:latin typeface="Tahoma" pitchFamily="34" charset="0"/>
                    <a:cs typeface="Times New Roman" pitchFamily="18" charset="0"/>
                  </a:endParaRPr>
                </a:p>
                <a:p>
                  <a:pPr eaLnBrk="0" hangingPunct="0"/>
                  <a:endParaRPr lang="en-US" sz="1000"/>
                </a:p>
              </p:txBody>
            </p:sp>
            <p:sp>
              <p:nvSpPr>
                <p:cNvPr id="217249" name="Rectangle 1185"/>
                <p:cNvSpPr>
                  <a:spLocks noChangeArrowheads="1"/>
                </p:cNvSpPr>
                <p:nvPr/>
              </p:nvSpPr>
              <p:spPr bwMode="auto">
                <a:xfrm>
                  <a:off x="1231" y="3914"/>
                  <a:ext cx="319"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50" name="Group 1186"/>
              <p:cNvGrpSpPr>
                <a:grpSpLocks/>
              </p:cNvGrpSpPr>
              <p:nvPr/>
            </p:nvGrpSpPr>
            <p:grpSpPr bwMode="auto">
              <a:xfrm>
                <a:off x="1550" y="3914"/>
                <a:ext cx="431" cy="518"/>
                <a:chOff x="1550" y="3914"/>
                <a:chExt cx="431" cy="518"/>
              </a:xfrm>
            </p:grpSpPr>
            <p:sp>
              <p:nvSpPr>
                <p:cNvPr id="217251" name="Rectangle 1187"/>
                <p:cNvSpPr>
                  <a:spLocks noChangeArrowheads="1"/>
                </p:cNvSpPr>
                <p:nvPr/>
              </p:nvSpPr>
              <p:spPr bwMode="auto">
                <a:xfrm>
                  <a:off x="1593" y="3914"/>
                  <a:ext cx="34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Uniform </a:t>
                  </a:r>
                  <a:endParaRPr lang="en-US" sz="1000">
                    <a:latin typeface="Tahoma" pitchFamily="34" charset="0"/>
                    <a:cs typeface="Times New Roman" pitchFamily="18" charset="0"/>
                  </a:endParaRPr>
                </a:p>
                <a:p>
                  <a:pPr eaLnBrk="0" hangingPunct="0"/>
                  <a:endParaRPr lang="en-US" sz="1000"/>
                </a:p>
              </p:txBody>
            </p:sp>
            <p:sp>
              <p:nvSpPr>
                <p:cNvPr id="217252" name="Rectangle 1188"/>
                <p:cNvSpPr>
                  <a:spLocks noChangeArrowheads="1"/>
                </p:cNvSpPr>
                <p:nvPr/>
              </p:nvSpPr>
              <p:spPr bwMode="auto">
                <a:xfrm>
                  <a:off x="1550" y="3914"/>
                  <a:ext cx="43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53" name="Group 1189"/>
              <p:cNvGrpSpPr>
                <a:grpSpLocks/>
              </p:cNvGrpSpPr>
              <p:nvPr/>
            </p:nvGrpSpPr>
            <p:grpSpPr bwMode="auto">
              <a:xfrm>
                <a:off x="1981" y="3914"/>
                <a:ext cx="671" cy="518"/>
                <a:chOff x="1981" y="3914"/>
                <a:chExt cx="671" cy="518"/>
              </a:xfrm>
            </p:grpSpPr>
            <p:sp>
              <p:nvSpPr>
                <p:cNvPr id="217254" name="Rectangle 1190"/>
                <p:cNvSpPr>
                  <a:spLocks noChangeArrowheads="1"/>
                </p:cNvSpPr>
                <p:nvPr/>
              </p:nvSpPr>
              <p:spPr bwMode="auto">
                <a:xfrm>
                  <a:off x="2024" y="3914"/>
                  <a:ext cx="58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YOU NEE FORM</a:t>
                  </a:r>
                  <a:endParaRPr lang="en-US" sz="1000">
                    <a:latin typeface="Tahoma" pitchFamily="34" charset="0"/>
                    <a:cs typeface="Times New Roman" pitchFamily="18" charset="0"/>
                  </a:endParaRPr>
                </a:p>
                <a:p>
                  <a:pPr eaLnBrk="0" hangingPunct="0"/>
                  <a:endParaRPr lang="en-US" sz="1000"/>
                </a:p>
              </p:txBody>
            </p:sp>
            <p:sp>
              <p:nvSpPr>
                <p:cNvPr id="217255" name="Rectangle 1191"/>
                <p:cNvSpPr>
                  <a:spLocks noChangeArrowheads="1"/>
                </p:cNvSpPr>
                <p:nvPr/>
              </p:nvSpPr>
              <p:spPr bwMode="auto">
                <a:xfrm>
                  <a:off x="1981" y="3914"/>
                  <a:ext cx="67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56" name="Group 1192"/>
              <p:cNvGrpSpPr>
                <a:grpSpLocks/>
              </p:cNvGrpSpPr>
              <p:nvPr/>
            </p:nvGrpSpPr>
            <p:grpSpPr bwMode="auto">
              <a:xfrm>
                <a:off x="0" y="4432"/>
                <a:ext cx="231" cy="403"/>
                <a:chOff x="0" y="4432"/>
                <a:chExt cx="231" cy="403"/>
              </a:xfrm>
            </p:grpSpPr>
            <p:sp>
              <p:nvSpPr>
                <p:cNvPr id="217257" name="Rectangle 1193"/>
                <p:cNvSpPr>
                  <a:spLocks noChangeArrowheads="1"/>
                </p:cNvSpPr>
                <p:nvPr/>
              </p:nvSpPr>
              <p:spPr bwMode="auto">
                <a:xfrm>
                  <a:off x="43" y="4432"/>
                  <a:ext cx="145"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I </a:t>
                  </a:r>
                  <a:endParaRPr lang="en-US" sz="1000">
                    <a:latin typeface="Tahoma" pitchFamily="34" charset="0"/>
                    <a:cs typeface="Times New Roman" pitchFamily="18" charset="0"/>
                  </a:endParaRPr>
                </a:p>
                <a:p>
                  <a:pPr eaLnBrk="0" hangingPunct="0"/>
                  <a:endParaRPr lang="en-US" sz="1000"/>
                </a:p>
              </p:txBody>
            </p:sp>
            <p:sp>
              <p:nvSpPr>
                <p:cNvPr id="217258" name="Rectangle 1194"/>
                <p:cNvSpPr>
                  <a:spLocks noChangeArrowheads="1"/>
                </p:cNvSpPr>
                <p:nvPr/>
              </p:nvSpPr>
              <p:spPr bwMode="auto">
                <a:xfrm>
                  <a:off x="0" y="4432"/>
                  <a:ext cx="231"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59" name="Group 1195"/>
              <p:cNvGrpSpPr>
                <a:grpSpLocks/>
              </p:cNvGrpSpPr>
              <p:nvPr/>
            </p:nvGrpSpPr>
            <p:grpSpPr bwMode="auto">
              <a:xfrm>
                <a:off x="231" y="4432"/>
                <a:ext cx="374" cy="403"/>
                <a:chOff x="231" y="4432"/>
                <a:chExt cx="374" cy="403"/>
              </a:xfrm>
            </p:grpSpPr>
            <p:sp>
              <p:nvSpPr>
                <p:cNvPr id="217260" name="Rectangle 1196"/>
                <p:cNvSpPr>
                  <a:spLocks noChangeArrowheads="1"/>
                </p:cNvSpPr>
                <p:nvPr/>
              </p:nvSpPr>
              <p:spPr bwMode="auto">
                <a:xfrm>
                  <a:off x="274" y="4432"/>
                  <a:ext cx="28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India </a:t>
                  </a:r>
                  <a:endParaRPr lang="en-US" sz="1000">
                    <a:latin typeface="Tahoma" pitchFamily="34" charset="0"/>
                    <a:cs typeface="Times New Roman" pitchFamily="18" charset="0"/>
                  </a:endParaRPr>
                </a:p>
                <a:p>
                  <a:pPr eaLnBrk="0" hangingPunct="0"/>
                  <a:endParaRPr lang="en-US" sz="1000"/>
                </a:p>
              </p:txBody>
            </p:sp>
            <p:sp>
              <p:nvSpPr>
                <p:cNvPr id="217261" name="Rectangle 1197"/>
                <p:cNvSpPr>
                  <a:spLocks noChangeArrowheads="1"/>
                </p:cNvSpPr>
                <p:nvPr/>
              </p:nvSpPr>
              <p:spPr bwMode="auto">
                <a:xfrm>
                  <a:off x="231" y="4432"/>
                  <a:ext cx="374"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62" name="Group 1198"/>
              <p:cNvGrpSpPr>
                <a:grpSpLocks/>
              </p:cNvGrpSpPr>
              <p:nvPr/>
            </p:nvGrpSpPr>
            <p:grpSpPr bwMode="auto">
              <a:xfrm>
                <a:off x="605" y="4432"/>
                <a:ext cx="626" cy="403"/>
                <a:chOff x="605" y="4432"/>
                <a:chExt cx="626" cy="403"/>
              </a:xfrm>
            </p:grpSpPr>
            <p:sp>
              <p:nvSpPr>
                <p:cNvPr id="217263" name="Rectangle 1199"/>
                <p:cNvSpPr>
                  <a:spLocks noChangeArrowheads="1"/>
                </p:cNvSpPr>
                <p:nvPr/>
              </p:nvSpPr>
              <p:spPr bwMode="auto">
                <a:xfrm>
                  <a:off x="648" y="4432"/>
                  <a:ext cx="54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IN DEE AH </a:t>
                  </a:r>
                  <a:endParaRPr lang="en-US" sz="1000">
                    <a:latin typeface="Tahoma" pitchFamily="34" charset="0"/>
                    <a:cs typeface="Times New Roman" pitchFamily="18" charset="0"/>
                  </a:endParaRPr>
                </a:p>
                <a:p>
                  <a:pPr eaLnBrk="0" hangingPunct="0"/>
                  <a:endParaRPr lang="en-US" sz="1000"/>
                </a:p>
              </p:txBody>
            </p:sp>
            <p:sp>
              <p:nvSpPr>
                <p:cNvPr id="217264" name="Rectangle 1200"/>
                <p:cNvSpPr>
                  <a:spLocks noChangeArrowheads="1"/>
                </p:cNvSpPr>
                <p:nvPr/>
              </p:nvSpPr>
              <p:spPr bwMode="auto">
                <a:xfrm>
                  <a:off x="605" y="4432"/>
                  <a:ext cx="62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65" name="Group 1201"/>
              <p:cNvGrpSpPr>
                <a:grpSpLocks/>
              </p:cNvGrpSpPr>
              <p:nvPr/>
            </p:nvGrpSpPr>
            <p:grpSpPr bwMode="auto">
              <a:xfrm>
                <a:off x="1231" y="4432"/>
                <a:ext cx="319" cy="403"/>
                <a:chOff x="1231" y="4432"/>
                <a:chExt cx="319" cy="403"/>
              </a:xfrm>
            </p:grpSpPr>
            <p:sp>
              <p:nvSpPr>
                <p:cNvPr id="217266" name="Rectangle 1202"/>
                <p:cNvSpPr>
                  <a:spLocks noChangeArrowheads="1"/>
                </p:cNvSpPr>
                <p:nvPr/>
              </p:nvSpPr>
              <p:spPr bwMode="auto">
                <a:xfrm>
                  <a:off x="1274" y="4432"/>
                  <a:ext cx="23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V </a:t>
                  </a:r>
                  <a:endParaRPr lang="en-US" sz="1000">
                    <a:latin typeface="Tahoma" pitchFamily="34" charset="0"/>
                    <a:cs typeface="Times New Roman" pitchFamily="18" charset="0"/>
                  </a:endParaRPr>
                </a:p>
                <a:p>
                  <a:pPr eaLnBrk="0" hangingPunct="0"/>
                  <a:endParaRPr lang="en-US" sz="1000"/>
                </a:p>
              </p:txBody>
            </p:sp>
            <p:sp>
              <p:nvSpPr>
                <p:cNvPr id="217267" name="Rectangle 1203"/>
                <p:cNvSpPr>
                  <a:spLocks noChangeArrowheads="1"/>
                </p:cNvSpPr>
                <p:nvPr/>
              </p:nvSpPr>
              <p:spPr bwMode="auto">
                <a:xfrm>
                  <a:off x="1231" y="4432"/>
                  <a:ext cx="31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68" name="Group 1204"/>
              <p:cNvGrpSpPr>
                <a:grpSpLocks/>
              </p:cNvGrpSpPr>
              <p:nvPr/>
            </p:nvGrpSpPr>
            <p:grpSpPr bwMode="auto">
              <a:xfrm>
                <a:off x="1550" y="4432"/>
                <a:ext cx="431" cy="403"/>
                <a:chOff x="1550" y="4432"/>
                <a:chExt cx="431" cy="403"/>
              </a:xfrm>
            </p:grpSpPr>
            <p:sp>
              <p:nvSpPr>
                <p:cNvPr id="217269" name="Rectangle 1205"/>
                <p:cNvSpPr>
                  <a:spLocks noChangeArrowheads="1"/>
                </p:cNvSpPr>
                <p:nvPr/>
              </p:nvSpPr>
              <p:spPr bwMode="auto">
                <a:xfrm>
                  <a:off x="1593" y="4432"/>
                  <a:ext cx="345"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Victor </a:t>
                  </a:r>
                  <a:endParaRPr lang="en-US" sz="1000">
                    <a:latin typeface="Tahoma" pitchFamily="34" charset="0"/>
                    <a:cs typeface="Times New Roman" pitchFamily="18" charset="0"/>
                  </a:endParaRPr>
                </a:p>
                <a:p>
                  <a:pPr eaLnBrk="0" hangingPunct="0"/>
                  <a:endParaRPr lang="en-US" sz="1000"/>
                </a:p>
              </p:txBody>
            </p:sp>
            <p:sp>
              <p:nvSpPr>
                <p:cNvPr id="217270" name="Rectangle 1206"/>
                <p:cNvSpPr>
                  <a:spLocks noChangeArrowheads="1"/>
                </p:cNvSpPr>
                <p:nvPr/>
              </p:nvSpPr>
              <p:spPr bwMode="auto">
                <a:xfrm>
                  <a:off x="1550" y="4432"/>
                  <a:ext cx="431"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71" name="Group 1207"/>
              <p:cNvGrpSpPr>
                <a:grpSpLocks/>
              </p:cNvGrpSpPr>
              <p:nvPr/>
            </p:nvGrpSpPr>
            <p:grpSpPr bwMode="auto">
              <a:xfrm>
                <a:off x="1981" y="4432"/>
                <a:ext cx="671" cy="403"/>
                <a:chOff x="1981" y="4432"/>
                <a:chExt cx="671" cy="403"/>
              </a:xfrm>
            </p:grpSpPr>
            <p:sp>
              <p:nvSpPr>
                <p:cNvPr id="217272" name="Rectangle 1208"/>
                <p:cNvSpPr>
                  <a:spLocks noChangeArrowheads="1"/>
                </p:cNvSpPr>
                <p:nvPr/>
              </p:nvSpPr>
              <p:spPr bwMode="auto">
                <a:xfrm>
                  <a:off x="2024" y="4432"/>
                  <a:ext cx="585"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VIK TOR</a:t>
                  </a:r>
                  <a:endParaRPr lang="en-US" sz="1000">
                    <a:latin typeface="Tahoma" pitchFamily="34" charset="0"/>
                    <a:cs typeface="Times New Roman" pitchFamily="18" charset="0"/>
                  </a:endParaRPr>
                </a:p>
                <a:p>
                  <a:pPr eaLnBrk="0" hangingPunct="0"/>
                  <a:endParaRPr lang="en-US" sz="1000"/>
                </a:p>
              </p:txBody>
            </p:sp>
            <p:sp>
              <p:nvSpPr>
                <p:cNvPr id="217273" name="Rectangle 1209"/>
                <p:cNvSpPr>
                  <a:spLocks noChangeArrowheads="1"/>
                </p:cNvSpPr>
                <p:nvPr/>
              </p:nvSpPr>
              <p:spPr bwMode="auto">
                <a:xfrm>
                  <a:off x="1981" y="4432"/>
                  <a:ext cx="671"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74" name="Group 1210"/>
              <p:cNvGrpSpPr>
                <a:grpSpLocks/>
              </p:cNvGrpSpPr>
              <p:nvPr/>
            </p:nvGrpSpPr>
            <p:grpSpPr bwMode="auto">
              <a:xfrm>
                <a:off x="0" y="4835"/>
                <a:ext cx="231" cy="518"/>
                <a:chOff x="0" y="4835"/>
                <a:chExt cx="231" cy="518"/>
              </a:xfrm>
            </p:grpSpPr>
            <p:sp>
              <p:nvSpPr>
                <p:cNvPr id="217275" name="Rectangle 1211"/>
                <p:cNvSpPr>
                  <a:spLocks noChangeArrowheads="1"/>
                </p:cNvSpPr>
                <p:nvPr/>
              </p:nvSpPr>
              <p:spPr bwMode="auto">
                <a:xfrm>
                  <a:off x="43" y="4835"/>
                  <a:ext cx="14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J </a:t>
                  </a:r>
                  <a:endParaRPr lang="en-US" sz="1000">
                    <a:latin typeface="Tahoma" pitchFamily="34" charset="0"/>
                    <a:cs typeface="Times New Roman" pitchFamily="18" charset="0"/>
                  </a:endParaRPr>
                </a:p>
                <a:p>
                  <a:pPr eaLnBrk="0" hangingPunct="0"/>
                  <a:endParaRPr lang="en-US" sz="1000"/>
                </a:p>
              </p:txBody>
            </p:sp>
            <p:sp>
              <p:nvSpPr>
                <p:cNvPr id="217276" name="Rectangle 1212"/>
                <p:cNvSpPr>
                  <a:spLocks noChangeArrowheads="1"/>
                </p:cNvSpPr>
                <p:nvPr/>
              </p:nvSpPr>
              <p:spPr bwMode="auto">
                <a:xfrm>
                  <a:off x="0" y="4835"/>
                  <a:ext cx="23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77" name="Group 1213"/>
              <p:cNvGrpSpPr>
                <a:grpSpLocks/>
              </p:cNvGrpSpPr>
              <p:nvPr/>
            </p:nvGrpSpPr>
            <p:grpSpPr bwMode="auto">
              <a:xfrm>
                <a:off x="231" y="4835"/>
                <a:ext cx="374" cy="518"/>
                <a:chOff x="231" y="4835"/>
                <a:chExt cx="374" cy="518"/>
              </a:xfrm>
            </p:grpSpPr>
            <p:sp>
              <p:nvSpPr>
                <p:cNvPr id="217278" name="Rectangle 1214"/>
                <p:cNvSpPr>
                  <a:spLocks noChangeArrowheads="1"/>
                </p:cNvSpPr>
                <p:nvPr/>
              </p:nvSpPr>
              <p:spPr bwMode="auto">
                <a:xfrm>
                  <a:off x="274" y="4835"/>
                  <a:ext cx="28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Juliet </a:t>
                  </a:r>
                  <a:endParaRPr lang="en-US" sz="1000">
                    <a:latin typeface="Tahoma" pitchFamily="34" charset="0"/>
                    <a:cs typeface="Times New Roman" pitchFamily="18" charset="0"/>
                  </a:endParaRPr>
                </a:p>
                <a:p>
                  <a:pPr eaLnBrk="0" hangingPunct="0"/>
                  <a:endParaRPr lang="en-US" sz="1000"/>
                </a:p>
              </p:txBody>
            </p:sp>
            <p:sp>
              <p:nvSpPr>
                <p:cNvPr id="217279" name="Rectangle 1215"/>
                <p:cNvSpPr>
                  <a:spLocks noChangeArrowheads="1"/>
                </p:cNvSpPr>
                <p:nvPr/>
              </p:nvSpPr>
              <p:spPr bwMode="auto">
                <a:xfrm>
                  <a:off x="231" y="4835"/>
                  <a:ext cx="37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80" name="Group 1216"/>
              <p:cNvGrpSpPr>
                <a:grpSpLocks/>
              </p:cNvGrpSpPr>
              <p:nvPr/>
            </p:nvGrpSpPr>
            <p:grpSpPr bwMode="auto">
              <a:xfrm>
                <a:off x="605" y="4835"/>
                <a:ext cx="626" cy="518"/>
                <a:chOff x="605" y="4835"/>
                <a:chExt cx="626" cy="518"/>
              </a:xfrm>
            </p:grpSpPr>
            <p:sp>
              <p:nvSpPr>
                <p:cNvPr id="217281" name="Rectangle 1217"/>
                <p:cNvSpPr>
                  <a:spLocks noChangeArrowheads="1"/>
                </p:cNvSpPr>
                <p:nvPr/>
              </p:nvSpPr>
              <p:spPr bwMode="auto">
                <a:xfrm>
                  <a:off x="648" y="4835"/>
                  <a:ext cx="5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JU LEE ETT </a:t>
                  </a:r>
                  <a:endParaRPr lang="en-US" sz="1000">
                    <a:latin typeface="Tahoma" pitchFamily="34" charset="0"/>
                    <a:cs typeface="Times New Roman" pitchFamily="18" charset="0"/>
                  </a:endParaRPr>
                </a:p>
                <a:p>
                  <a:pPr eaLnBrk="0" hangingPunct="0"/>
                  <a:endParaRPr lang="en-US" sz="1000"/>
                </a:p>
              </p:txBody>
            </p:sp>
            <p:sp>
              <p:nvSpPr>
                <p:cNvPr id="217282" name="Rectangle 1218"/>
                <p:cNvSpPr>
                  <a:spLocks noChangeArrowheads="1"/>
                </p:cNvSpPr>
                <p:nvPr/>
              </p:nvSpPr>
              <p:spPr bwMode="auto">
                <a:xfrm>
                  <a:off x="605" y="4835"/>
                  <a:ext cx="626"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83" name="Group 1219"/>
              <p:cNvGrpSpPr>
                <a:grpSpLocks/>
              </p:cNvGrpSpPr>
              <p:nvPr/>
            </p:nvGrpSpPr>
            <p:grpSpPr bwMode="auto">
              <a:xfrm>
                <a:off x="1231" y="4835"/>
                <a:ext cx="319" cy="518"/>
                <a:chOff x="1231" y="4835"/>
                <a:chExt cx="319" cy="518"/>
              </a:xfrm>
            </p:grpSpPr>
            <p:sp>
              <p:nvSpPr>
                <p:cNvPr id="217284" name="Rectangle 1220"/>
                <p:cNvSpPr>
                  <a:spLocks noChangeArrowheads="1"/>
                </p:cNvSpPr>
                <p:nvPr/>
              </p:nvSpPr>
              <p:spPr bwMode="auto">
                <a:xfrm>
                  <a:off x="1274" y="4835"/>
                  <a:ext cx="23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W </a:t>
                  </a:r>
                  <a:endParaRPr lang="en-US" sz="1000">
                    <a:latin typeface="Tahoma" pitchFamily="34" charset="0"/>
                    <a:cs typeface="Times New Roman" pitchFamily="18" charset="0"/>
                  </a:endParaRPr>
                </a:p>
                <a:p>
                  <a:pPr eaLnBrk="0" hangingPunct="0"/>
                  <a:endParaRPr lang="en-US" sz="1000"/>
                </a:p>
              </p:txBody>
            </p:sp>
            <p:sp>
              <p:nvSpPr>
                <p:cNvPr id="217285" name="Rectangle 1221"/>
                <p:cNvSpPr>
                  <a:spLocks noChangeArrowheads="1"/>
                </p:cNvSpPr>
                <p:nvPr/>
              </p:nvSpPr>
              <p:spPr bwMode="auto">
                <a:xfrm>
                  <a:off x="1231" y="4835"/>
                  <a:ext cx="319"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86" name="Group 1222"/>
              <p:cNvGrpSpPr>
                <a:grpSpLocks/>
              </p:cNvGrpSpPr>
              <p:nvPr/>
            </p:nvGrpSpPr>
            <p:grpSpPr bwMode="auto">
              <a:xfrm>
                <a:off x="1550" y="4835"/>
                <a:ext cx="431" cy="518"/>
                <a:chOff x="1550" y="4835"/>
                <a:chExt cx="431" cy="518"/>
              </a:xfrm>
            </p:grpSpPr>
            <p:sp>
              <p:nvSpPr>
                <p:cNvPr id="217287" name="Rectangle 1223"/>
                <p:cNvSpPr>
                  <a:spLocks noChangeArrowheads="1"/>
                </p:cNvSpPr>
                <p:nvPr/>
              </p:nvSpPr>
              <p:spPr bwMode="auto">
                <a:xfrm>
                  <a:off x="1593" y="4835"/>
                  <a:ext cx="34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Whiskey </a:t>
                  </a:r>
                  <a:endParaRPr lang="en-US" sz="1000">
                    <a:latin typeface="Tahoma" pitchFamily="34" charset="0"/>
                    <a:cs typeface="Times New Roman" pitchFamily="18" charset="0"/>
                  </a:endParaRPr>
                </a:p>
                <a:p>
                  <a:pPr eaLnBrk="0" hangingPunct="0"/>
                  <a:endParaRPr lang="en-US" sz="1000"/>
                </a:p>
              </p:txBody>
            </p:sp>
            <p:sp>
              <p:nvSpPr>
                <p:cNvPr id="217288" name="Rectangle 1224"/>
                <p:cNvSpPr>
                  <a:spLocks noChangeArrowheads="1"/>
                </p:cNvSpPr>
                <p:nvPr/>
              </p:nvSpPr>
              <p:spPr bwMode="auto">
                <a:xfrm>
                  <a:off x="1550" y="4835"/>
                  <a:ext cx="43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89" name="Group 1225"/>
              <p:cNvGrpSpPr>
                <a:grpSpLocks/>
              </p:cNvGrpSpPr>
              <p:nvPr/>
            </p:nvGrpSpPr>
            <p:grpSpPr bwMode="auto">
              <a:xfrm>
                <a:off x="1981" y="4835"/>
                <a:ext cx="671" cy="518"/>
                <a:chOff x="1981" y="4835"/>
                <a:chExt cx="671" cy="518"/>
              </a:xfrm>
            </p:grpSpPr>
            <p:sp>
              <p:nvSpPr>
                <p:cNvPr id="217290" name="Rectangle 1226"/>
                <p:cNvSpPr>
                  <a:spLocks noChangeArrowheads="1"/>
                </p:cNvSpPr>
                <p:nvPr/>
              </p:nvSpPr>
              <p:spPr bwMode="auto">
                <a:xfrm>
                  <a:off x="2024" y="4835"/>
                  <a:ext cx="58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WISS KEY</a:t>
                  </a:r>
                  <a:endParaRPr lang="en-US" sz="1000">
                    <a:latin typeface="Tahoma" pitchFamily="34" charset="0"/>
                    <a:cs typeface="Times New Roman" pitchFamily="18" charset="0"/>
                  </a:endParaRPr>
                </a:p>
                <a:p>
                  <a:pPr eaLnBrk="0" hangingPunct="0"/>
                  <a:endParaRPr lang="en-US" sz="1000"/>
                </a:p>
              </p:txBody>
            </p:sp>
            <p:sp>
              <p:nvSpPr>
                <p:cNvPr id="217291" name="Rectangle 1227"/>
                <p:cNvSpPr>
                  <a:spLocks noChangeArrowheads="1"/>
                </p:cNvSpPr>
                <p:nvPr/>
              </p:nvSpPr>
              <p:spPr bwMode="auto">
                <a:xfrm>
                  <a:off x="1981" y="4835"/>
                  <a:ext cx="67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92" name="Group 1228"/>
              <p:cNvGrpSpPr>
                <a:grpSpLocks/>
              </p:cNvGrpSpPr>
              <p:nvPr/>
            </p:nvGrpSpPr>
            <p:grpSpPr bwMode="auto">
              <a:xfrm>
                <a:off x="0" y="5353"/>
                <a:ext cx="231" cy="403"/>
                <a:chOff x="0" y="5353"/>
                <a:chExt cx="231" cy="403"/>
              </a:xfrm>
            </p:grpSpPr>
            <p:sp>
              <p:nvSpPr>
                <p:cNvPr id="217293" name="Rectangle 1229"/>
                <p:cNvSpPr>
                  <a:spLocks noChangeArrowheads="1"/>
                </p:cNvSpPr>
                <p:nvPr/>
              </p:nvSpPr>
              <p:spPr bwMode="auto">
                <a:xfrm>
                  <a:off x="43" y="5353"/>
                  <a:ext cx="145"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K </a:t>
                  </a:r>
                  <a:endParaRPr lang="en-US" sz="1000">
                    <a:latin typeface="Tahoma" pitchFamily="34" charset="0"/>
                    <a:cs typeface="Times New Roman" pitchFamily="18" charset="0"/>
                  </a:endParaRPr>
                </a:p>
                <a:p>
                  <a:pPr eaLnBrk="0" hangingPunct="0"/>
                  <a:endParaRPr lang="en-US" sz="1000"/>
                </a:p>
              </p:txBody>
            </p:sp>
            <p:sp>
              <p:nvSpPr>
                <p:cNvPr id="217294" name="Rectangle 1230"/>
                <p:cNvSpPr>
                  <a:spLocks noChangeArrowheads="1"/>
                </p:cNvSpPr>
                <p:nvPr/>
              </p:nvSpPr>
              <p:spPr bwMode="auto">
                <a:xfrm>
                  <a:off x="0" y="5353"/>
                  <a:ext cx="231"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95" name="Group 1231"/>
              <p:cNvGrpSpPr>
                <a:grpSpLocks/>
              </p:cNvGrpSpPr>
              <p:nvPr/>
            </p:nvGrpSpPr>
            <p:grpSpPr bwMode="auto">
              <a:xfrm>
                <a:off x="231" y="5353"/>
                <a:ext cx="374" cy="403"/>
                <a:chOff x="231" y="5353"/>
                <a:chExt cx="374" cy="403"/>
              </a:xfrm>
            </p:grpSpPr>
            <p:sp>
              <p:nvSpPr>
                <p:cNvPr id="217296" name="Rectangle 1232"/>
                <p:cNvSpPr>
                  <a:spLocks noChangeArrowheads="1"/>
                </p:cNvSpPr>
                <p:nvPr/>
              </p:nvSpPr>
              <p:spPr bwMode="auto">
                <a:xfrm>
                  <a:off x="274" y="5353"/>
                  <a:ext cx="28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Kilo </a:t>
                  </a:r>
                  <a:endParaRPr lang="en-US" sz="1000">
                    <a:latin typeface="Tahoma" pitchFamily="34" charset="0"/>
                    <a:cs typeface="Times New Roman" pitchFamily="18" charset="0"/>
                  </a:endParaRPr>
                </a:p>
                <a:p>
                  <a:pPr eaLnBrk="0" hangingPunct="0"/>
                  <a:endParaRPr lang="en-US" sz="1000"/>
                </a:p>
              </p:txBody>
            </p:sp>
            <p:sp>
              <p:nvSpPr>
                <p:cNvPr id="217297" name="Rectangle 1233"/>
                <p:cNvSpPr>
                  <a:spLocks noChangeArrowheads="1"/>
                </p:cNvSpPr>
                <p:nvPr/>
              </p:nvSpPr>
              <p:spPr bwMode="auto">
                <a:xfrm>
                  <a:off x="231" y="5353"/>
                  <a:ext cx="374"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298" name="Group 1234"/>
              <p:cNvGrpSpPr>
                <a:grpSpLocks/>
              </p:cNvGrpSpPr>
              <p:nvPr/>
            </p:nvGrpSpPr>
            <p:grpSpPr bwMode="auto">
              <a:xfrm>
                <a:off x="605" y="5353"/>
                <a:ext cx="626" cy="403"/>
                <a:chOff x="605" y="5353"/>
                <a:chExt cx="626" cy="403"/>
              </a:xfrm>
            </p:grpSpPr>
            <p:sp>
              <p:nvSpPr>
                <p:cNvPr id="217299" name="Rectangle 1235"/>
                <p:cNvSpPr>
                  <a:spLocks noChangeArrowheads="1"/>
                </p:cNvSpPr>
                <p:nvPr/>
              </p:nvSpPr>
              <p:spPr bwMode="auto">
                <a:xfrm>
                  <a:off x="648" y="5353"/>
                  <a:ext cx="54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KEY LOH </a:t>
                  </a:r>
                  <a:endParaRPr lang="en-US" sz="1000">
                    <a:latin typeface="Tahoma" pitchFamily="34" charset="0"/>
                    <a:cs typeface="Times New Roman" pitchFamily="18" charset="0"/>
                  </a:endParaRPr>
                </a:p>
                <a:p>
                  <a:pPr eaLnBrk="0" hangingPunct="0"/>
                  <a:endParaRPr lang="en-US" sz="1000"/>
                </a:p>
              </p:txBody>
            </p:sp>
            <p:sp>
              <p:nvSpPr>
                <p:cNvPr id="217300" name="Rectangle 1236"/>
                <p:cNvSpPr>
                  <a:spLocks noChangeArrowheads="1"/>
                </p:cNvSpPr>
                <p:nvPr/>
              </p:nvSpPr>
              <p:spPr bwMode="auto">
                <a:xfrm>
                  <a:off x="605" y="5353"/>
                  <a:ext cx="62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301" name="Group 1237"/>
              <p:cNvGrpSpPr>
                <a:grpSpLocks/>
              </p:cNvGrpSpPr>
              <p:nvPr/>
            </p:nvGrpSpPr>
            <p:grpSpPr bwMode="auto">
              <a:xfrm>
                <a:off x="1231" y="5353"/>
                <a:ext cx="319" cy="403"/>
                <a:chOff x="1231" y="5353"/>
                <a:chExt cx="319" cy="403"/>
              </a:xfrm>
            </p:grpSpPr>
            <p:sp>
              <p:nvSpPr>
                <p:cNvPr id="217302" name="Rectangle 1238"/>
                <p:cNvSpPr>
                  <a:spLocks noChangeArrowheads="1"/>
                </p:cNvSpPr>
                <p:nvPr/>
              </p:nvSpPr>
              <p:spPr bwMode="auto">
                <a:xfrm>
                  <a:off x="1274" y="5353"/>
                  <a:ext cx="23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X </a:t>
                  </a:r>
                  <a:endParaRPr lang="en-US" sz="1000">
                    <a:latin typeface="Tahoma" pitchFamily="34" charset="0"/>
                    <a:cs typeface="Times New Roman" pitchFamily="18" charset="0"/>
                  </a:endParaRPr>
                </a:p>
                <a:p>
                  <a:pPr eaLnBrk="0" hangingPunct="0"/>
                  <a:endParaRPr lang="en-US" sz="1000"/>
                </a:p>
              </p:txBody>
            </p:sp>
            <p:sp>
              <p:nvSpPr>
                <p:cNvPr id="217303" name="Rectangle 1239"/>
                <p:cNvSpPr>
                  <a:spLocks noChangeArrowheads="1"/>
                </p:cNvSpPr>
                <p:nvPr/>
              </p:nvSpPr>
              <p:spPr bwMode="auto">
                <a:xfrm>
                  <a:off x="1231" y="5353"/>
                  <a:ext cx="31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304" name="Group 1240"/>
              <p:cNvGrpSpPr>
                <a:grpSpLocks/>
              </p:cNvGrpSpPr>
              <p:nvPr/>
            </p:nvGrpSpPr>
            <p:grpSpPr bwMode="auto">
              <a:xfrm>
                <a:off x="1550" y="5353"/>
                <a:ext cx="431" cy="403"/>
                <a:chOff x="1550" y="5353"/>
                <a:chExt cx="431" cy="403"/>
              </a:xfrm>
            </p:grpSpPr>
            <p:sp>
              <p:nvSpPr>
                <p:cNvPr id="217305" name="Rectangle 1241"/>
                <p:cNvSpPr>
                  <a:spLocks noChangeArrowheads="1"/>
                </p:cNvSpPr>
                <p:nvPr/>
              </p:nvSpPr>
              <p:spPr bwMode="auto">
                <a:xfrm>
                  <a:off x="1593" y="5353"/>
                  <a:ext cx="345"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X-ray </a:t>
                  </a:r>
                  <a:endParaRPr lang="en-US" sz="1000">
                    <a:latin typeface="Tahoma" pitchFamily="34" charset="0"/>
                    <a:cs typeface="Times New Roman" pitchFamily="18" charset="0"/>
                  </a:endParaRPr>
                </a:p>
                <a:p>
                  <a:pPr eaLnBrk="0" hangingPunct="0"/>
                  <a:endParaRPr lang="en-US" sz="1000"/>
                </a:p>
              </p:txBody>
            </p:sp>
            <p:sp>
              <p:nvSpPr>
                <p:cNvPr id="217306" name="Rectangle 1242"/>
                <p:cNvSpPr>
                  <a:spLocks noChangeArrowheads="1"/>
                </p:cNvSpPr>
                <p:nvPr/>
              </p:nvSpPr>
              <p:spPr bwMode="auto">
                <a:xfrm>
                  <a:off x="1550" y="5353"/>
                  <a:ext cx="431"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307" name="Group 1243"/>
              <p:cNvGrpSpPr>
                <a:grpSpLocks/>
              </p:cNvGrpSpPr>
              <p:nvPr/>
            </p:nvGrpSpPr>
            <p:grpSpPr bwMode="auto">
              <a:xfrm>
                <a:off x="1981" y="5353"/>
                <a:ext cx="671" cy="403"/>
                <a:chOff x="1981" y="5353"/>
                <a:chExt cx="671" cy="403"/>
              </a:xfrm>
            </p:grpSpPr>
            <p:sp>
              <p:nvSpPr>
                <p:cNvPr id="217308" name="Rectangle 1244"/>
                <p:cNvSpPr>
                  <a:spLocks noChangeArrowheads="1"/>
                </p:cNvSpPr>
                <p:nvPr/>
              </p:nvSpPr>
              <p:spPr bwMode="auto">
                <a:xfrm>
                  <a:off x="2024" y="5353"/>
                  <a:ext cx="585"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ECKS RAY</a:t>
                  </a:r>
                  <a:endParaRPr lang="en-US" sz="1000">
                    <a:latin typeface="Tahoma" pitchFamily="34" charset="0"/>
                    <a:cs typeface="Times New Roman" pitchFamily="18" charset="0"/>
                  </a:endParaRPr>
                </a:p>
                <a:p>
                  <a:pPr eaLnBrk="0" hangingPunct="0"/>
                  <a:endParaRPr lang="en-US" sz="1000"/>
                </a:p>
              </p:txBody>
            </p:sp>
            <p:sp>
              <p:nvSpPr>
                <p:cNvPr id="217309" name="Rectangle 1245"/>
                <p:cNvSpPr>
                  <a:spLocks noChangeArrowheads="1"/>
                </p:cNvSpPr>
                <p:nvPr/>
              </p:nvSpPr>
              <p:spPr bwMode="auto">
                <a:xfrm>
                  <a:off x="1981" y="5353"/>
                  <a:ext cx="671"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310" name="Group 1246"/>
              <p:cNvGrpSpPr>
                <a:grpSpLocks/>
              </p:cNvGrpSpPr>
              <p:nvPr/>
            </p:nvGrpSpPr>
            <p:grpSpPr bwMode="auto">
              <a:xfrm>
                <a:off x="0" y="5756"/>
                <a:ext cx="231" cy="518"/>
                <a:chOff x="0" y="5756"/>
                <a:chExt cx="231" cy="518"/>
              </a:xfrm>
            </p:grpSpPr>
            <p:sp>
              <p:nvSpPr>
                <p:cNvPr id="217311" name="Rectangle 1247"/>
                <p:cNvSpPr>
                  <a:spLocks noChangeArrowheads="1"/>
                </p:cNvSpPr>
                <p:nvPr/>
              </p:nvSpPr>
              <p:spPr bwMode="auto">
                <a:xfrm>
                  <a:off x="43" y="5756"/>
                  <a:ext cx="14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L </a:t>
                  </a:r>
                  <a:endParaRPr lang="en-US" sz="1000">
                    <a:latin typeface="Tahoma" pitchFamily="34" charset="0"/>
                    <a:cs typeface="Times New Roman" pitchFamily="18" charset="0"/>
                  </a:endParaRPr>
                </a:p>
                <a:p>
                  <a:pPr eaLnBrk="0" hangingPunct="0"/>
                  <a:endParaRPr lang="en-US" sz="1000"/>
                </a:p>
              </p:txBody>
            </p:sp>
            <p:sp>
              <p:nvSpPr>
                <p:cNvPr id="217312" name="Rectangle 1248"/>
                <p:cNvSpPr>
                  <a:spLocks noChangeArrowheads="1"/>
                </p:cNvSpPr>
                <p:nvPr/>
              </p:nvSpPr>
              <p:spPr bwMode="auto">
                <a:xfrm>
                  <a:off x="0" y="5756"/>
                  <a:ext cx="23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313" name="Group 1249"/>
              <p:cNvGrpSpPr>
                <a:grpSpLocks/>
              </p:cNvGrpSpPr>
              <p:nvPr/>
            </p:nvGrpSpPr>
            <p:grpSpPr bwMode="auto">
              <a:xfrm>
                <a:off x="231" y="5756"/>
                <a:ext cx="374" cy="518"/>
                <a:chOff x="231" y="5756"/>
                <a:chExt cx="374" cy="518"/>
              </a:xfrm>
            </p:grpSpPr>
            <p:sp>
              <p:nvSpPr>
                <p:cNvPr id="217314" name="Rectangle 1250"/>
                <p:cNvSpPr>
                  <a:spLocks noChangeArrowheads="1"/>
                </p:cNvSpPr>
                <p:nvPr/>
              </p:nvSpPr>
              <p:spPr bwMode="auto">
                <a:xfrm>
                  <a:off x="274" y="5756"/>
                  <a:ext cx="28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Lima </a:t>
                  </a:r>
                  <a:endParaRPr lang="en-US" sz="1000">
                    <a:latin typeface="Tahoma" pitchFamily="34" charset="0"/>
                    <a:cs typeface="Times New Roman" pitchFamily="18" charset="0"/>
                  </a:endParaRPr>
                </a:p>
                <a:p>
                  <a:pPr eaLnBrk="0" hangingPunct="0"/>
                  <a:endParaRPr lang="en-US" sz="1000"/>
                </a:p>
              </p:txBody>
            </p:sp>
            <p:sp>
              <p:nvSpPr>
                <p:cNvPr id="217315" name="Rectangle 1251"/>
                <p:cNvSpPr>
                  <a:spLocks noChangeArrowheads="1"/>
                </p:cNvSpPr>
                <p:nvPr/>
              </p:nvSpPr>
              <p:spPr bwMode="auto">
                <a:xfrm>
                  <a:off x="231" y="5756"/>
                  <a:ext cx="374"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316" name="Group 1252"/>
              <p:cNvGrpSpPr>
                <a:grpSpLocks/>
              </p:cNvGrpSpPr>
              <p:nvPr/>
            </p:nvGrpSpPr>
            <p:grpSpPr bwMode="auto">
              <a:xfrm>
                <a:off x="605" y="5756"/>
                <a:ext cx="626" cy="518"/>
                <a:chOff x="605" y="5756"/>
                <a:chExt cx="626" cy="518"/>
              </a:xfrm>
            </p:grpSpPr>
            <p:sp>
              <p:nvSpPr>
                <p:cNvPr id="217317" name="Rectangle 1253"/>
                <p:cNvSpPr>
                  <a:spLocks noChangeArrowheads="1"/>
                </p:cNvSpPr>
                <p:nvPr/>
              </p:nvSpPr>
              <p:spPr bwMode="auto">
                <a:xfrm>
                  <a:off x="648" y="5756"/>
                  <a:ext cx="5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LEE MAH </a:t>
                  </a:r>
                  <a:endParaRPr lang="en-US" sz="1000">
                    <a:latin typeface="Tahoma" pitchFamily="34" charset="0"/>
                    <a:cs typeface="Times New Roman" pitchFamily="18" charset="0"/>
                  </a:endParaRPr>
                </a:p>
                <a:p>
                  <a:pPr eaLnBrk="0" hangingPunct="0"/>
                  <a:endParaRPr lang="en-US" sz="1000"/>
                </a:p>
              </p:txBody>
            </p:sp>
            <p:sp>
              <p:nvSpPr>
                <p:cNvPr id="217318" name="Rectangle 1254"/>
                <p:cNvSpPr>
                  <a:spLocks noChangeArrowheads="1"/>
                </p:cNvSpPr>
                <p:nvPr/>
              </p:nvSpPr>
              <p:spPr bwMode="auto">
                <a:xfrm>
                  <a:off x="605" y="5756"/>
                  <a:ext cx="626"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319" name="Group 1255"/>
              <p:cNvGrpSpPr>
                <a:grpSpLocks/>
              </p:cNvGrpSpPr>
              <p:nvPr/>
            </p:nvGrpSpPr>
            <p:grpSpPr bwMode="auto">
              <a:xfrm>
                <a:off x="1231" y="5756"/>
                <a:ext cx="319" cy="518"/>
                <a:chOff x="1231" y="5756"/>
                <a:chExt cx="319" cy="518"/>
              </a:xfrm>
            </p:grpSpPr>
            <p:sp>
              <p:nvSpPr>
                <p:cNvPr id="217320" name="Rectangle 1256"/>
                <p:cNvSpPr>
                  <a:spLocks noChangeArrowheads="1"/>
                </p:cNvSpPr>
                <p:nvPr/>
              </p:nvSpPr>
              <p:spPr bwMode="auto">
                <a:xfrm>
                  <a:off x="1274" y="5756"/>
                  <a:ext cx="23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Y </a:t>
                  </a:r>
                  <a:endParaRPr lang="en-US" sz="1000">
                    <a:latin typeface="Tahoma" pitchFamily="34" charset="0"/>
                    <a:cs typeface="Times New Roman" pitchFamily="18" charset="0"/>
                  </a:endParaRPr>
                </a:p>
                <a:p>
                  <a:pPr eaLnBrk="0" hangingPunct="0"/>
                  <a:endParaRPr lang="en-US" sz="1000"/>
                </a:p>
              </p:txBody>
            </p:sp>
            <p:sp>
              <p:nvSpPr>
                <p:cNvPr id="217321" name="Rectangle 1257"/>
                <p:cNvSpPr>
                  <a:spLocks noChangeArrowheads="1"/>
                </p:cNvSpPr>
                <p:nvPr/>
              </p:nvSpPr>
              <p:spPr bwMode="auto">
                <a:xfrm>
                  <a:off x="1231" y="5756"/>
                  <a:ext cx="319"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322" name="Group 1258"/>
              <p:cNvGrpSpPr>
                <a:grpSpLocks/>
              </p:cNvGrpSpPr>
              <p:nvPr/>
            </p:nvGrpSpPr>
            <p:grpSpPr bwMode="auto">
              <a:xfrm>
                <a:off x="1550" y="5756"/>
                <a:ext cx="431" cy="518"/>
                <a:chOff x="1550" y="5756"/>
                <a:chExt cx="431" cy="518"/>
              </a:xfrm>
            </p:grpSpPr>
            <p:sp>
              <p:nvSpPr>
                <p:cNvPr id="217323" name="Rectangle 1259"/>
                <p:cNvSpPr>
                  <a:spLocks noChangeArrowheads="1"/>
                </p:cNvSpPr>
                <p:nvPr/>
              </p:nvSpPr>
              <p:spPr bwMode="auto">
                <a:xfrm>
                  <a:off x="1593" y="5756"/>
                  <a:ext cx="34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Yankee </a:t>
                  </a:r>
                  <a:endParaRPr lang="en-US" sz="1000">
                    <a:latin typeface="Tahoma" pitchFamily="34" charset="0"/>
                    <a:cs typeface="Times New Roman" pitchFamily="18" charset="0"/>
                  </a:endParaRPr>
                </a:p>
                <a:p>
                  <a:pPr eaLnBrk="0" hangingPunct="0"/>
                  <a:endParaRPr lang="en-US" sz="1000"/>
                </a:p>
              </p:txBody>
            </p:sp>
            <p:sp>
              <p:nvSpPr>
                <p:cNvPr id="217324" name="Rectangle 1260"/>
                <p:cNvSpPr>
                  <a:spLocks noChangeArrowheads="1"/>
                </p:cNvSpPr>
                <p:nvPr/>
              </p:nvSpPr>
              <p:spPr bwMode="auto">
                <a:xfrm>
                  <a:off x="1550" y="5756"/>
                  <a:ext cx="43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325" name="Group 1261"/>
              <p:cNvGrpSpPr>
                <a:grpSpLocks/>
              </p:cNvGrpSpPr>
              <p:nvPr/>
            </p:nvGrpSpPr>
            <p:grpSpPr bwMode="auto">
              <a:xfrm>
                <a:off x="1981" y="5756"/>
                <a:ext cx="671" cy="518"/>
                <a:chOff x="1981" y="5756"/>
                <a:chExt cx="671" cy="518"/>
              </a:xfrm>
            </p:grpSpPr>
            <p:sp>
              <p:nvSpPr>
                <p:cNvPr id="217326" name="Rectangle 1262"/>
                <p:cNvSpPr>
                  <a:spLocks noChangeArrowheads="1"/>
                </p:cNvSpPr>
                <p:nvPr/>
              </p:nvSpPr>
              <p:spPr bwMode="auto">
                <a:xfrm>
                  <a:off x="2024" y="5756"/>
                  <a:ext cx="58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YANG KEY</a:t>
                  </a:r>
                  <a:endParaRPr lang="en-US" sz="1000">
                    <a:latin typeface="Tahoma" pitchFamily="34" charset="0"/>
                    <a:cs typeface="Times New Roman" pitchFamily="18" charset="0"/>
                  </a:endParaRPr>
                </a:p>
                <a:p>
                  <a:pPr eaLnBrk="0" hangingPunct="0"/>
                  <a:endParaRPr lang="en-US" sz="1000"/>
                </a:p>
              </p:txBody>
            </p:sp>
            <p:sp>
              <p:nvSpPr>
                <p:cNvPr id="217327" name="Rectangle 1263"/>
                <p:cNvSpPr>
                  <a:spLocks noChangeArrowheads="1"/>
                </p:cNvSpPr>
                <p:nvPr/>
              </p:nvSpPr>
              <p:spPr bwMode="auto">
                <a:xfrm>
                  <a:off x="1981" y="5756"/>
                  <a:ext cx="671"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328" name="Group 1264"/>
              <p:cNvGrpSpPr>
                <a:grpSpLocks/>
              </p:cNvGrpSpPr>
              <p:nvPr/>
            </p:nvGrpSpPr>
            <p:grpSpPr bwMode="auto">
              <a:xfrm>
                <a:off x="0" y="6274"/>
                <a:ext cx="231" cy="403"/>
                <a:chOff x="0" y="6274"/>
                <a:chExt cx="231" cy="403"/>
              </a:xfrm>
            </p:grpSpPr>
            <p:sp>
              <p:nvSpPr>
                <p:cNvPr id="217329" name="Rectangle 1265"/>
                <p:cNvSpPr>
                  <a:spLocks noChangeArrowheads="1"/>
                </p:cNvSpPr>
                <p:nvPr/>
              </p:nvSpPr>
              <p:spPr bwMode="auto">
                <a:xfrm>
                  <a:off x="43" y="6274"/>
                  <a:ext cx="145"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M </a:t>
                  </a:r>
                  <a:endParaRPr lang="en-US" sz="1000">
                    <a:latin typeface="Tahoma" pitchFamily="34" charset="0"/>
                    <a:cs typeface="Times New Roman" pitchFamily="18" charset="0"/>
                  </a:endParaRPr>
                </a:p>
                <a:p>
                  <a:pPr eaLnBrk="0" hangingPunct="0"/>
                  <a:endParaRPr lang="en-US" sz="1000"/>
                </a:p>
              </p:txBody>
            </p:sp>
            <p:sp>
              <p:nvSpPr>
                <p:cNvPr id="217330" name="Rectangle 1266"/>
                <p:cNvSpPr>
                  <a:spLocks noChangeArrowheads="1"/>
                </p:cNvSpPr>
                <p:nvPr/>
              </p:nvSpPr>
              <p:spPr bwMode="auto">
                <a:xfrm>
                  <a:off x="0" y="6274"/>
                  <a:ext cx="231"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331" name="Group 1267"/>
              <p:cNvGrpSpPr>
                <a:grpSpLocks/>
              </p:cNvGrpSpPr>
              <p:nvPr/>
            </p:nvGrpSpPr>
            <p:grpSpPr bwMode="auto">
              <a:xfrm>
                <a:off x="231" y="6274"/>
                <a:ext cx="374" cy="403"/>
                <a:chOff x="231" y="6274"/>
                <a:chExt cx="374" cy="403"/>
              </a:xfrm>
            </p:grpSpPr>
            <p:sp>
              <p:nvSpPr>
                <p:cNvPr id="217332" name="Rectangle 1268"/>
                <p:cNvSpPr>
                  <a:spLocks noChangeArrowheads="1"/>
                </p:cNvSpPr>
                <p:nvPr/>
              </p:nvSpPr>
              <p:spPr bwMode="auto">
                <a:xfrm>
                  <a:off x="274" y="6274"/>
                  <a:ext cx="28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Mike </a:t>
                  </a:r>
                  <a:endParaRPr lang="en-US" sz="1000">
                    <a:latin typeface="Tahoma" pitchFamily="34" charset="0"/>
                    <a:cs typeface="Times New Roman" pitchFamily="18" charset="0"/>
                  </a:endParaRPr>
                </a:p>
                <a:p>
                  <a:pPr eaLnBrk="0" hangingPunct="0"/>
                  <a:endParaRPr lang="en-US" sz="1000"/>
                </a:p>
              </p:txBody>
            </p:sp>
            <p:sp>
              <p:nvSpPr>
                <p:cNvPr id="217333" name="Rectangle 1269"/>
                <p:cNvSpPr>
                  <a:spLocks noChangeArrowheads="1"/>
                </p:cNvSpPr>
                <p:nvPr/>
              </p:nvSpPr>
              <p:spPr bwMode="auto">
                <a:xfrm>
                  <a:off x="231" y="6274"/>
                  <a:ext cx="374"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334" name="Group 1270"/>
              <p:cNvGrpSpPr>
                <a:grpSpLocks/>
              </p:cNvGrpSpPr>
              <p:nvPr/>
            </p:nvGrpSpPr>
            <p:grpSpPr bwMode="auto">
              <a:xfrm>
                <a:off x="605" y="6274"/>
                <a:ext cx="626" cy="403"/>
                <a:chOff x="605" y="6274"/>
                <a:chExt cx="626" cy="403"/>
              </a:xfrm>
            </p:grpSpPr>
            <p:sp>
              <p:nvSpPr>
                <p:cNvPr id="217335" name="Rectangle 1271"/>
                <p:cNvSpPr>
                  <a:spLocks noChangeArrowheads="1"/>
                </p:cNvSpPr>
                <p:nvPr/>
              </p:nvSpPr>
              <p:spPr bwMode="auto">
                <a:xfrm>
                  <a:off x="648" y="6274"/>
                  <a:ext cx="54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MIKE </a:t>
                  </a:r>
                  <a:endParaRPr lang="en-US" sz="1000">
                    <a:latin typeface="Tahoma" pitchFamily="34" charset="0"/>
                    <a:cs typeface="Times New Roman" pitchFamily="18" charset="0"/>
                  </a:endParaRPr>
                </a:p>
                <a:p>
                  <a:pPr eaLnBrk="0" hangingPunct="0"/>
                  <a:endParaRPr lang="en-US" sz="1000"/>
                </a:p>
              </p:txBody>
            </p:sp>
            <p:sp>
              <p:nvSpPr>
                <p:cNvPr id="217336" name="Rectangle 1272"/>
                <p:cNvSpPr>
                  <a:spLocks noChangeArrowheads="1"/>
                </p:cNvSpPr>
                <p:nvPr/>
              </p:nvSpPr>
              <p:spPr bwMode="auto">
                <a:xfrm>
                  <a:off x="605" y="6274"/>
                  <a:ext cx="62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337" name="Group 1273"/>
              <p:cNvGrpSpPr>
                <a:grpSpLocks/>
              </p:cNvGrpSpPr>
              <p:nvPr/>
            </p:nvGrpSpPr>
            <p:grpSpPr bwMode="auto">
              <a:xfrm>
                <a:off x="1231" y="6274"/>
                <a:ext cx="319" cy="403"/>
                <a:chOff x="1231" y="6274"/>
                <a:chExt cx="319" cy="403"/>
              </a:xfrm>
            </p:grpSpPr>
            <p:sp>
              <p:nvSpPr>
                <p:cNvPr id="217338" name="Rectangle 1274"/>
                <p:cNvSpPr>
                  <a:spLocks noChangeArrowheads="1"/>
                </p:cNvSpPr>
                <p:nvPr/>
              </p:nvSpPr>
              <p:spPr bwMode="auto">
                <a:xfrm>
                  <a:off x="1274" y="6274"/>
                  <a:ext cx="23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Z </a:t>
                  </a:r>
                  <a:endParaRPr lang="en-US" sz="1000">
                    <a:latin typeface="Tahoma" pitchFamily="34" charset="0"/>
                    <a:cs typeface="Times New Roman" pitchFamily="18" charset="0"/>
                  </a:endParaRPr>
                </a:p>
                <a:p>
                  <a:pPr eaLnBrk="0" hangingPunct="0"/>
                  <a:endParaRPr lang="en-US" sz="1000"/>
                </a:p>
              </p:txBody>
            </p:sp>
            <p:sp>
              <p:nvSpPr>
                <p:cNvPr id="217339" name="Rectangle 1275"/>
                <p:cNvSpPr>
                  <a:spLocks noChangeArrowheads="1"/>
                </p:cNvSpPr>
                <p:nvPr/>
              </p:nvSpPr>
              <p:spPr bwMode="auto">
                <a:xfrm>
                  <a:off x="1231" y="6274"/>
                  <a:ext cx="31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340" name="Group 1276"/>
              <p:cNvGrpSpPr>
                <a:grpSpLocks/>
              </p:cNvGrpSpPr>
              <p:nvPr/>
            </p:nvGrpSpPr>
            <p:grpSpPr bwMode="auto">
              <a:xfrm>
                <a:off x="1550" y="6274"/>
                <a:ext cx="431" cy="403"/>
                <a:chOff x="1550" y="6274"/>
                <a:chExt cx="431" cy="403"/>
              </a:xfrm>
            </p:grpSpPr>
            <p:sp>
              <p:nvSpPr>
                <p:cNvPr id="217341" name="Rectangle 1277"/>
                <p:cNvSpPr>
                  <a:spLocks noChangeArrowheads="1"/>
                </p:cNvSpPr>
                <p:nvPr/>
              </p:nvSpPr>
              <p:spPr bwMode="auto">
                <a:xfrm>
                  <a:off x="1593" y="6274"/>
                  <a:ext cx="345"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Zulu </a:t>
                  </a:r>
                  <a:endParaRPr lang="en-US" sz="1000">
                    <a:latin typeface="Tahoma" pitchFamily="34" charset="0"/>
                    <a:cs typeface="Times New Roman" pitchFamily="18" charset="0"/>
                  </a:endParaRPr>
                </a:p>
                <a:p>
                  <a:pPr eaLnBrk="0" hangingPunct="0"/>
                  <a:endParaRPr lang="en-US" sz="1000"/>
                </a:p>
              </p:txBody>
            </p:sp>
            <p:sp>
              <p:nvSpPr>
                <p:cNvPr id="217342" name="Rectangle 1278"/>
                <p:cNvSpPr>
                  <a:spLocks noChangeArrowheads="1"/>
                </p:cNvSpPr>
                <p:nvPr/>
              </p:nvSpPr>
              <p:spPr bwMode="auto">
                <a:xfrm>
                  <a:off x="1550" y="6274"/>
                  <a:ext cx="431"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7343" name="Group 1279"/>
              <p:cNvGrpSpPr>
                <a:grpSpLocks/>
              </p:cNvGrpSpPr>
              <p:nvPr/>
            </p:nvGrpSpPr>
            <p:grpSpPr bwMode="auto">
              <a:xfrm>
                <a:off x="1981" y="6274"/>
                <a:ext cx="671" cy="403"/>
                <a:chOff x="1981" y="6274"/>
                <a:chExt cx="671" cy="403"/>
              </a:xfrm>
            </p:grpSpPr>
            <p:sp>
              <p:nvSpPr>
                <p:cNvPr id="217344" name="Rectangle 1280"/>
                <p:cNvSpPr>
                  <a:spLocks noChangeArrowheads="1"/>
                </p:cNvSpPr>
                <p:nvPr/>
              </p:nvSpPr>
              <p:spPr bwMode="auto">
                <a:xfrm>
                  <a:off x="2024" y="6274"/>
                  <a:ext cx="585"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000">
                      <a:latin typeface="Arial" charset="0"/>
                      <a:cs typeface="Arial" charset="0"/>
                    </a:rPr>
                    <a:t>ZOO LOO</a:t>
                  </a:r>
                  <a:endParaRPr lang="en-US" sz="1000">
                    <a:latin typeface="Tahoma" pitchFamily="34" charset="0"/>
                    <a:cs typeface="Times New Roman" pitchFamily="18" charset="0"/>
                  </a:endParaRPr>
                </a:p>
                <a:p>
                  <a:pPr eaLnBrk="0" hangingPunct="0"/>
                  <a:endParaRPr lang="en-US" sz="1000"/>
                </a:p>
              </p:txBody>
            </p:sp>
            <p:sp>
              <p:nvSpPr>
                <p:cNvPr id="217345" name="Rectangle 1281"/>
                <p:cNvSpPr>
                  <a:spLocks noChangeArrowheads="1"/>
                </p:cNvSpPr>
                <p:nvPr/>
              </p:nvSpPr>
              <p:spPr bwMode="auto">
                <a:xfrm>
                  <a:off x="1981" y="6274"/>
                  <a:ext cx="671"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217346" name="Rectangle 1282"/>
            <p:cNvSpPr>
              <a:spLocks noChangeArrowheads="1"/>
            </p:cNvSpPr>
            <p:nvPr/>
          </p:nvSpPr>
          <p:spPr bwMode="auto">
            <a:xfrm>
              <a:off x="-2" y="-2"/>
              <a:ext cx="2656" cy="6681"/>
            </a:xfrm>
            <a:prstGeom prst="rect">
              <a:avLst/>
            </a:prstGeom>
            <a:noFill/>
            <a:ln w="793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494752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Packet Communications</a:t>
            </a:r>
          </a:p>
        </p:txBody>
      </p:sp>
      <p:sp>
        <p:nvSpPr>
          <p:cNvPr id="3" name="Content Placeholder 2"/>
          <p:cNvSpPr>
            <a:spLocks noGrp="1"/>
          </p:cNvSpPr>
          <p:nvPr>
            <p:ph idx="1"/>
          </p:nvPr>
        </p:nvSpPr>
        <p:spPr/>
        <p:txBody>
          <a:bodyPr/>
          <a:lstStyle/>
          <a:p>
            <a:r>
              <a:rPr lang="en-US" sz="2800" dirty="0"/>
              <a:t>In 1978 Ham Radio Operators began experimenting with Packet Communications</a:t>
            </a:r>
          </a:p>
          <a:p>
            <a:r>
              <a:rPr lang="en-US" sz="2800" dirty="0"/>
              <a:t>A form of sending data messages by radio.</a:t>
            </a:r>
          </a:p>
          <a:p>
            <a:r>
              <a:rPr lang="en-US" sz="2800" dirty="0"/>
              <a:t>Essentially emails before anyone had access to the internet</a:t>
            </a:r>
            <a:r>
              <a:rPr lang="en-US" dirty="0"/>
              <a:t>.</a:t>
            </a:r>
          </a:p>
        </p:txBody>
      </p:sp>
    </p:spTree>
    <p:extLst>
      <p:ext uri="{BB962C8B-B14F-4D97-AF65-F5344CB8AC3E}">
        <p14:creationId xmlns:p14="http://schemas.microsoft.com/office/powerpoint/2010/main" val="3457270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524000" y="381000"/>
            <a:ext cx="7620000" cy="1143000"/>
          </a:xfrm>
        </p:spPr>
        <p:txBody>
          <a:bodyPr/>
          <a:lstStyle/>
          <a:p>
            <a:pPr algn="ctr"/>
            <a:r>
              <a:rPr lang="en-US" sz="4000" dirty="0"/>
              <a:t>Northwest District Packet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1676400"/>
            <a:ext cx="7543800" cy="454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54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altLang="en-US">
                <a:latin typeface="Arial" panose="020B0604020202020204" pitchFamily="34" charset="0"/>
                <a:cs typeface="Times New Roman" panose="02020603050405020304" pitchFamily="18" charset="0"/>
              </a:rPr>
              <a:t>What Is Amateur Radio?</a:t>
            </a:r>
          </a:p>
        </p:txBody>
      </p:sp>
      <p:sp>
        <p:nvSpPr>
          <p:cNvPr id="8195" name="Rectangle 3"/>
          <p:cNvSpPr>
            <a:spLocks noGrp="1" noChangeArrowheads="1"/>
          </p:cNvSpPr>
          <p:nvPr>
            <p:ph type="body" idx="1"/>
          </p:nvPr>
        </p:nvSpPr>
        <p:spPr/>
        <p:txBody>
          <a:bodyPr/>
          <a:lstStyle/>
          <a:p>
            <a:pPr eaLnBrk="1" hangingPunct="1"/>
            <a:r>
              <a:rPr lang="en-US" altLang="en-US" sz="2400" dirty="0">
                <a:solidFill>
                  <a:srgbClr val="000000"/>
                </a:solidFill>
                <a:latin typeface="Arial" panose="020B0604020202020204" pitchFamily="34" charset="0"/>
                <a:cs typeface="Times New Roman" panose="02020603050405020304" pitchFamily="18" charset="0"/>
              </a:rPr>
              <a:t>Narrated by former CBS news anchorman Walter Cronkite, KB2GSD, “</a:t>
            </a:r>
            <a:r>
              <a:rPr lang="en-US" altLang="en-US" sz="2400" i="1" dirty="0">
                <a:solidFill>
                  <a:srgbClr val="000000"/>
                </a:solidFill>
                <a:latin typeface="Arial" panose="020B0604020202020204" pitchFamily="34" charset="0"/>
                <a:cs typeface="Times New Roman" panose="02020603050405020304" pitchFamily="18" charset="0"/>
                <a:hlinkClick r:id="rId2" action="ppaction://hlinkfile"/>
              </a:rPr>
              <a:t>Amateur Radio Today</a:t>
            </a:r>
            <a:r>
              <a:rPr lang="en-US" altLang="en-US" sz="2400" i="1" dirty="0">
                <a:solidFill>
                  <a:srgbClr val="000000"/>
                </a:solidFill>
                <a:latin typeface="Arial" panose="020B0604020202020204" pitchFamily="34" charset="0"/>
                <a:cs typeface="Times New Roman" panose="02020603050405020304" pitchFamily="18" charset="0"/>
              </a:rPr>
              <a:t>” </a:t>
            </a:r>
            <a:r>
              <a:rPr lang="en-US" altLang="en-US" sz="2400" dirty="0">
                <a:solidFill>
                  <a:srgbClr val="000000"/>
                </a:solidFill>
                <a:latin typeface="Arial" panose="020B0604020202020204" pitchFamily="34" charset="0"/>
                <a:cs typeface="Times New Roman" panose="02020603050405020304" pitchFamily="18" charset="0"/>
              </a:rPr>
              <a:t>is a video which showcases the public service contributions made by hams throughout the country. </a:t>
            </a:r>
          </a:p>
        </p:txBody>
      </p:sp>
      <p:sp>
        <p:nvSpPr>
          <p:cNvPr id="2" name="Rectangle 1"/>
          <p:cNvSpPr/>
          <p:nvPr/>
        </p:nvSpPr>
        <p:spPr>
          <a:xfrm>
            <a:off x="9302750" y="-171450"/>
            <a:ext cx="2286000" cy="7108825"/>
          </a:xfrm>
          <a:prstGeom prst="rect">
            <a:avLst/>
          </a:prstGeom>
        </p:spPr>
        <p:txBody>
          <a:bodyPr>
            <a:spAutoFit/>
          </a:bodyPr>
          <a:lstStyle/>
          <a:p>
            <a:pPr marL="342900" indent="-342900" eaLnBrk="1" hangingPunct="1">
              <a:spcBef>
                <a:spcPct val="20000"/>
              </a:spcBef>
              <a:buClr>
                <a:srgbClr val="3333CC"/>
              </a:buClr>
              <a:buSzPct val="60000"/>
              <a:buFont typeface="Wingdings" pitchFamily="2" charset="2"/>
              <a:buChar char="n"/>
              <a:defRPr/>
            </a:pPr>
            <a:r>
              <a:rPr lang="en-US" kern="0" dirty="0">
                <a:solidFill>
                  <a:srgbClr val="000000"/>
                </a:solidFill>
                <a:latin typeface="Arial" charset="0"/>
                <a:cs typeface="Times New Roman" charset="0"/>
              </a:rPr>
              <a:t>Narrated by former CBS news anchorman Walter Cronkite, KB2GSD, “</a:t>
            </a:r>
            <a:r>
              <a:rPr lang="en-US" i="1" kern="0" dirty="0">
                <a:solidFill>
                  <a:srgbClr val="000000"/>
                </a:solidFill>
                <a:latin typeface="Arial" charset="0"/>
                <a:cs typeface="Times New Roman" charset="0"/>
                <a:hlinkClick r:id="rId2" action="ppaction://hlinkfile"/>
              </a:rPr>
              <a:t>Amateur Radio Today</a:t>
            </a:r>
            <a:r>
              <a:rPr lang="en-US" i="1" kern="0" dirty="0">
                <a:solidFill>
                  <a:srgbClr val="000000"/>
                </a:solidFill>
                <a:latin typeface="Arial" charset="0"/>
                <a:cs typeface="Times New Roman" charset="0"/>
              </a:rPr>
              <a:t>” </a:t>
            </a:r>
            <a:r>
              <a:rPr lang="en-US" kern="0" dirty="0">
                <a:solidFill>
                  <a:srgbClr val="000000"/>
                </a:solidFill>
                <a:latin typeface="Arial" charset="0"/>
                <a:cs typeface="Times New Roman" charset="0"/>
              </a:rPr>
              <a:t>is a video which showcases the public service contributions made by hams throughout the country.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Outpost Packet Message Manager</a:t>
            </a:r>
          </a:p>
        </p:txBody>
      </p:sp>
      <p:pic>
        <p:nvPicPr>
          <p:cNvPr id="4" name="Content Placeholder 3"/>
          <p:cNvPicPr>
            <a:picLocks noGrp="1" noChangeAspect="1"/>
          </p:cNvPicPr>
          <p:nvPr>
            <p:ph idx="1"/>
          </p:nvPr>
        </p:nvPicPr>
        <p:blipFill>
          <a:blip r:embed="rId2"/>
          <a:stretch>
            <a:fillRect/>
          </a:stretch>
        </p:blipFill>
        <p:spPr>
          <a:xfrm>
            <a:off x="1524000" y="2057400"/>
            <a:ext cx="6452929" cy="4114800"/>
          </a:xfrm>
          <a:prstGeom prst="rect">
            <a:avLst/>
          </a:prstGeom>
        </p:spPr>
      </p:pic>
    </p:spTree>
    <p:extLst>
      <p:ext uri="{BB962C8B-B14F-4D97-AF65-F5344CB8AC3E}">
        <p14:creationId xmlns:p14="http://schemas.microsoft.com/office/powerpoint/2010/main" val="466445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1150938" y="617538"/>
            <a:ext cx="7793037" cy="1143000"/>
          </a:xfrm>
        </p:spPr>
        <p:txBody>
          <a:bodyPr/>
          <a:lstStyle/>
          <a:p>
            <a:pPr algn="ctr"/>
            <a:r>
              <a:rPr lang="en-US" dirty="0"/>
              <a:t>Outpost PMM</a:t>
            </a:r>
          </a:p>
        </p:txBody>
      </p:sp>
      <p:pic>
        <p:nvPicPr>
          <p:cNvPr id="2119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81200"/>
            <a:ext cx="550545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60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algn="ctr"/>
            <a:r>
              <a:rPr lang="en-US" dirty="0"/>
              <a:t>E-MAIL</a:t>
            </a:r>
          </a:p>
        </p:txBody>
      </p:sp>
      <p:pic>
        <p:nvPicPr>
          <p:cNvPr id="2109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133600"/>
            <a:ext cx="550545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463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Northwest District</a:t>
            </a:r>
          </a:p>
        </p:txBody>
      </p:sp>
      <p:pic>
        <p:nvPicPr>
          <p:cNvPr id="4" name="Content Placeholder 3"/>
          <p:cNvPicPr>
            <a:picLocks noGrp="1" noChangeAspect="1"/>
          </p:cNvPicPr>
          <p:nvPr>
            <p:ph idx="1"/>
          </p:nvPr>
        </p:nvPicPr>
        <p:blipFill>
          <a:blip r:embed="rId2"/>
          <a:stretch>
            <a:fillRect/>
          </a:stretch>
        </p:blipFill>
        <p:spPr>
          <a:xfrm>
            <a:off x="2389711" y="2017713"/>
            <a:ext cx="5358354" cy="4114800"/>
          </a:xfrm>
          <a:prstGeom prst="rect">
            <a:avLst/>
          </a:prstGeom>
        </p:spPr>
      </p:pic>
    </p:spTree>
    <p:extLst>
      <p:ext uri="{BB962C8B-B14F-4D97-AF65-F5344CB8AC3E}">
        <p14:creationId xmlns:p14="http://schemas.microsoft.com/office/powerpoint/2010/main" val="3138055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Northeast District</a:t>
            </a:r>
          </a:p>
        </p:txBody>
      </p:sp>
      <p:pic>
        <p:nvPicPr>
          <p:cNvPr id="4" name="Content Placeholder 3"/>
          <p:cNvPicPr>
            <a:picLocks noGrp="1" noChangeAspect="1"/>
          </p:cNvPicPr>
          <p:nvPr>
            <p:ph idx="1"/>
          </p:nvPr>
        </p:nvPicPr>
        <p:blipFill>
          <a:blip r:embed="rId2"/>
          <a:stretch>
            <a:fillRect/>
          </a:stretch>
        </p:blipFill>
        <p:spPr>
          <a:xfrm>
            <a:off x="2286102" y="2017713"/>
            <a:ext cx="5565571" cy="4114800"/>
          </a:xfrm>
          <a:prstGeom prst="rect">
            <a:avLst/>
          </a:prstGeom>
        </p:spPr>
      </p:pic>
    </p:spTree>
    <p:extLst>
      <p:ext uri="{BB962C8B-B14F-4D97-AF65-F5344CB8AC3E}">
        <p14:creationId xmlns:p14="http://schemas.microsoft.com/office/powerpoint/2010/main" val="3971236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Southern District</a:t>
            </a:r>
          </a:p>
        </p:txBody>
      </p:sp>
      <p:pic>
        <p:nvPicPr>
          <p:cNvPr id="4" name="Content Placeholder 3"/>
          <p:cNvPicPr>
            <a:picLocks noGrp="1" noChangeAspect="1"/>
          </p:cNvPicPr>
          <p:nvPr>
            <p:ph idx="1"/>
          </p:nvPr>
        </p:nvPicPr>
        <p:blipFill>
          <a:blip r:embed="rId2"/>
          <a:stretch>
            <a:fillRect/>
          </a:stretch>
        </p:blipFill>
        <p:spPr>
          <a:xfrm>
            <a:off x="2432637" y="2017713"/>
            <a:ext cx="5272501" cy="4114800"/>
          </a:xfrm>
          <a:prstGeom prst="rect">
            <a:avLst/>
          </a:prstGeom>
        </p:spPr>
      </p:pic>
    </p:spTree>
    <p:extLst>
      <p:ext uri="{BB962C8B-B14F-4D97-AF65-F5344CB8AC3E}">
        <p14:creationId xmlns:p14="http://schemas.microsoft.com/office/powerpoint/2010/main" val="2716722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Hospital AEC</a:t>
            </a:r>
          </a:p>
        </p:txBody>
      </p:sp>
      <p:sp>
        <p:nvSpPr>
          <p:cNvPr id="3" name="Content Placeholder 2"/>
          <p:cNvSpPr>
            <a:spLocks noGrp="1"/>
          </p:cNvSpPr>
          <p:nvPr>
            <p:ph idx="1"/>
          </p:nvPr>
        </p:nvSpPr>
        <p:spPr/>
        <p:txBody>
          <a:bodyPr/>
          <a:lstStyle/>
          <a:p>
            <a:r>
              <a:rPr lang="en-US" dirty="0"/>
              <a:t>Arlan Robinson KA7ZAU</a:t>
            </a:r>
          </a:p>
          <a:p>
            <a:r>
              <a:rPr lang="en-US" dirty="0"/>
              <a:t>Nevada State Hospital NET</a:t>
            </a:r>
          </a:p>
          <a:p>
            <a:pPr lvl="1"/>
            <a:r>
              <a:rPr lang="en-US" dirty="0">
                <a:hlinkClick r:id="rId2"/>
              </a:rPr>
              <a:t>http://www.nvstatenet.webs.com/</a:t>
            </a:r>
            <a:endParaRPr lang="en-US" dirty="0"/>
          </a:p>
          <a:p>
            <a:pPr lvl="1"/>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1150938" y="3810000"/>
            <a:ext cx="7057143" cy="904762"/>
          </a:xfrm>
          <a:prstGeom prst="rect">
            <a:avLst/>
          </a:prstGeom>
        </p:spPr>
      </p:pic>
    </p:spTree>
    <p:extLst>
      <p:ext uri="{BB962C8B-B14F-4D97-AF65-F5344CB8AC3E}">
        <p14:creationId xmlns:p14="http://schemas.microsoft.com/office/powerpoint/2010/main" val="1449904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a:r>
              <a:rPr lang="en-US" altLang="en-US"/>
              <a:t>Proud Associations:</a:t>
            </a:r>
          </a:p>
        </p:txBody>
      </p:sp>
      <p:sp>
        <p:nvSpPr>
          <p:cNvPr id="32771" name="Content Placeholder 2"/>
          <p:cNvSpPr>
            <a:spLocks noGrp="1"/>
          </p:cNvSpPr>
          <p:nvPr>
            <p:ph idx="1"/>
          </p:nvPr>
        </p:nvSpPr>
        <p:spPr/>
        <p:txBody>
          <a:bodyPr/>
          <a:lstStyle/>
          <a:p>
            <a:r>
              <a:rPr lang="en-US" altLang="en-US" sz="2000" dirty="0"/>
              <a:t>Aaron Kenneston KE7GFF WC Emergency Manager </a:t>
            </a:r>
          </a:p>
          <a:p>
            <a:r>
              <a:rPr lang="en-US" altLang="en-US" sz="2000" dirty="0"/>
              <a:t>Charles Sharke KC7JKJ Pershing </a:t>
            </a:r>
            <a:r>
              <a:rPr lang="en-US" altLang="en-US" sz="2000" dirty="0" err="1"/>
              <a:t>Cnty</a:t>
            </a:r>
            <a:r>
              <a:rPr lang="en-US" altLang="en-US" sz="2000" dirty="0"/>
              <a:t> Emergency Manager</a:t>
            </a:r>
          </a:p>
          <a:p>
            <a:r>
              <a:rPr lang="en-US" altLang="en-US" sz="2000" dirty="0"/>
              <a:t>Chris Smith W4HMV Previous NV Chief Emergency Management </a:t>
            </a:r>
          </a:p>
          <a:p>
            <a:r>
              <a:rPr lang="en-US" altLang="en-US" sz="2000" dirty="0"/>
              <a:t>Craig Harrison KE6UOW WC </a:t>
            </a:r>
            <a:r>
              <a:rPr lang="en-US" altLang="en-US" sz="2000" dirty="0" err="1"/>
              <a:t>Telecomm</a:t>
            </a:r>
            <a:r>
              <a:rPr lang="en-US" altLang="en-US" sz="2000" dirty="0"/>
              <a:t> Manager (RETIRED)</a:t>
            </a:r>
          </a:p>
          <a:p>
            <a:r>
              <a:rPr lang="en-US" altLang="en-US" sz="2000" dirty="0"/>
              <a:t>Ed Atwell KB7UHM Emergency Manager UNR (RETIRED)</a:t>
            </a:r>
          </a:p>
          <a:p>
            <a:r>
              <a:rPr lang="en-US" altLang="en-US" sz="2000" dirty="0"/>
              <a:t>George Molnar KF2T Previous NV Interoperability Director</a:t>
            </a:r>
          </a:p>
          <a:p>
            <a:r>
              <a:rPr lang="en-US" altLang="en-US" sz="2000" dirty="0"/>
              <a:t>Kent </a:t>
            </a:r>
            <a:r>
              <a:rPr lang="en-US" altLang="en-US" sz="2000" dirty="0" err="1"/>
              <a:t>Choma</a:t>
            </a:r>
            <a:r>
              <a:rPr lang="en-US" altLang="en-US" sz="2000" dirty="0"/>
              <a:t> KF7EMU EM St. Mary’s Hospital</a:t>
            </a:r>
          </a:p>
          <a:p>
            <a:r>
              <a:rPr lang="en-US" altLang="en-US" sz="2000" dirty="0"/>
              <a:t>Rob McLaughlin KG7AAK Previous </a:t>
            </a:r>
            <a:r>
              <a:rPr lang="en-US" altLang="en-US" sz="2000"/>
              <a:t>EM at VA </a:t>
            </a:r>
            <a:r>
              <a:rPr lang="en-US" altLang="en-US" sz="2000" dirty="0"/>
              <a:t>Medical Center</a:t>
            </a:r>
          </a:p>
          <a:p>
            <a:r>
              <a:rPr lang="en-US" altLang="en-US" sz="2000" dirty="0"/>
              <a:t>Sandy Munns KG7BNZ EM City of Reno Fire Department (RETIRED)</a:t>
            </a:r>
          </a:p>
          <a:p>
            <a:r>
              <a:rPr lang="en-US" altLang="en-US" sz="2000" dirty="0"/>
              <a:t>Shawn Taylor N7LQ WC Senior Network Engineer</a:t>
            </a:r>
          </a:p>
          <a:p>
            <a:endParaRPr lang="en-US" altLang="en-US" sz="2000" dirty="0"/>
          </a:p>
          <a:p>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a:t>SUMMARY</a:t>
            </a:r>
          </a:p>
        </p:txBody>
      </p:sp>
      <p:sp>
        <p:nvSpPr>
          <p:cNvPr id="247811" name="Rectangle 3"/>
          <p:cNvSpPr>
            <a:spLocks noGrp="1" noChangeArrowheads="1"/>
          </p:cNvSpPr>
          <p:nvPr>
            <p:ph type="body" idx="1"/>
          </p:nvPr>
        </p:nvSpPr>
        <p:spPr/>
        <p:txBody>
          <a:bodyPr/>
          <a:lstStyle/>
          <a:p>
            <a:r>
              <a:rPr lang="en-US" sz="2800" dirty="0"/>
              <a:t>Sending messages during a disaster</a:t>
            </a:r>
          </a:p>
          <a:p>
            <a:r>
              <a:rPr lang="en-US" sz="2800" dirty="0"/>
              <a:t>Voice communications</a:t>
            </a:r>
          </a:p>
          <a:p>
            <a:r>
              <a:rPr lang="en-US" sz="2800" dirty="0"/>
              <a:t>Morse Code</a:t>
            </a:r>
          </a:p>
          <a:p>
            <a:r>
              <a:rPr lang="en-US" sz="2800" dirty="0"/>
              <a:t>Packet Communications</a:t>
            </a:r>
          </a:p>
          <a:p>
            <a:r>
              <a:rPr lang="en-US" sz="2800" dirty="0"/>
              <a:t>Nevada Districts</a:t>
            </a:r>
          </a:p>
        </p:txBody>
      </p:sp>
    </p:spTree>
    <p:extLst>
      <p:ext uri="{BB962C8B-B14F-4D97-AF65-F5344CB8AC3E}">
        <p14:creationId xmlns:p14="http://schemas.microsoft.com/office/powerpoint/2010/main" val="115148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BOOK!</a:t>
            </a:r>
          </a:p>
        </p:txBody>
      </p:sp>
      <p:pic>
        <p:nvPicPr>
          <p:cNvPr id="4" name="Picture 3"/>
          <p:cNvPicPr>
            <a:picLocks noChangeAspect="1"/>
          </p:cNvPicPr>
          <p:nvPr/>
        </p:nvPicPr>
        <p:blipFill>
          <a:blip r:embed="rId2"/>
          <a:stretch>
            <a:fillRect/>
          </a:stretch>
        </p:blipFill>
        <p:spPr>
          <a:xfrm>
            <a:off x="2971800" y="1981200"/>
            <a:ext cx="3357467" cy="4587844"/>
          </a:xfrm>
          <a:prstGeom prst="rect">
            <a:avLst/>
          </a:prstGeom>
        </p:spPr>
      </p:pic>
    </p:spTree>
    <p:extLst>
      <p:ext uri="{BB962C8B-B14F-4D97-AF65-F5344CB8AC3E}">
        <p14:creationId xmlns:p14="http://schemas.microsoft.com/office/powerpoint/2010/main" val="1788514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altLang="en-US">
                <a:latin typeface="Arial" panose="020B0604020202020204" pitchFamily="34" charset="0"/>
                <a:cs typeface="Times New Roman" panose="02020603050405020304" pitchFamily="18" charset="0"/>
              </a:rPr>
              <a:t>What Is Amateur Radio?</a:t>
            </a:r>
          </a:p>
        </p:txBody>
      </p:sp>
      <p:sp>
        <p:nvSpPr>
          <p:cNvPr id="9219" name="Rectangle 8"/>
          <p:cNvSpPr>
            <a:spLocks noGrp="1" noChangeArrowheads="1"/>
          </p:cNvSpPr>
          <p:nvPr>
            <p:ph type="body" idx="1"/>
          </p:nvPr>
        </p:nvSpPr>
        <p:spPr>
          <a:xfrm>
            <a:off x="1143000" y="1981200"/>
            <a:ext cx="7656513" cy="4114800"/>
          </a:xfrm>
        </p:spPr>
        <p:txBody>
          <a:bodyPr/>
          <a:lstStyle/>
          <a:p>
            <a:pPr eaLnBrk="1" hangingPunct="1">
              <a:buFont typeface="Wingdings" panose="05000000000000000000" pitchFamily="2" charset="2"/>
              <a:buNone/>
            </a:pPr>
            <a:r>
              <a:rPr lang="en-US" altLang="en-US" sz="2800" b="1" dirty="0">
                <a:latin typeface="Arial" panose="020B0604020202020204" pitchFamily="34" charset="0"/>
                <a:cs typeface="Times New Roman" panose="02020603050405020304" pitchFamily="18" charset="0"/>
              </a:rPr>
              <a:t>The Federal Communications Commission definition of the Amateur Service is:</a:t>
            </a:r>
          </a:p>
          <a:p>
            <a:pPr eaLnBrk="1" hangingPunct="1">
              <a:buFont typeface="Wingdings" panose="05000000000000000000" pitchFamily="2" charset="2"/>
              <a:buNone/>
            </a:pPr>
            <a:r>
              <a:rPr lang="en-US" altLang="en-US" sz="2800" dirty="0">
                <a:latin typeface="Arial" panose="020B0604020202020204" pitchFamily="34" charset="0"/>
                <a:cs typeface="Times New Roman" panose="02020603050405020304" pitchFamily="18" charset="0"/>
              </a:rPr>
              <a:t> "A radio communication service for the purpose of self-training, intercommunication and technical investigations carried out by amateurs, that is, duly authorized persons interested in radio technique solely with a personal aim and </a:t>
            </a:r>
            <a:r>
              <a:rPr lang="en-US" altLang="en-US" sz="2800" b="1" dirty="0">
                <a:solidFill>
                  <a:srgbClr val="FF0000"/>
                </a:solidFill>
                <a:latin typeface="Arial" panose="020B0604020202020204" pitchFamily="34" charset="0"/>
                <a:cs typeface="Times New Roman" panose="02020603050405020304" pitchFamily="18" charset="0"/>
              </a:rPr>
              <a:t>without</a:t>
            </a:r>
            <a:r>
              <a:rPr lang="en-US" altLang="en-US" sz="2800" dirty="0">
                <a:solidFill>
                  <a:srgbClr val="FF0000"/>
                </a:solidFill>
                <a:latin typeface="Arial" panose="020B0604020202020204" pitchFamily="34" charset="0"/>
                <a:cs typeface="Times New Roman" panose="02020603050405020304" pitchFamily="18" charset="0"/>
              </a:rPr>
              <a:t> </a:t>
            </a:r>
            <a:r>
              <a:rPr lang="en-US" altLang="en-US" sz="2800" dirty="0">
                <a:latin typeface="Arial" panose="020B0604020202020204" pitchFamily="34" charset="0"/>
                <a:cs typeface="Times New Roman" panose="02020603050405020304" pitchFamily="18" charset="0"/>
              </a:rPr>
              <a:t>pecuniary interest.</a:t>
            </a:r>
            <a:r>
              <a:rPr lang="en-US" altLang="en-US" sz="2800" dirty="0">
                <a:latin typeface="Arial" panose="020B0604020202020204" pitchFamily="34" charset="0"/>
              </a:rPr>
              <a:t>”</a:t>
            </a:r>
          </a:p>
          <a:p>
            <a:pPr eaLnBrk="1" hangingPunct="1"/>
            <a:endParaRPr lang="en-US" altLang="en-US" sz="2800" dirty="0">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a:r>
              <a:rPr lang="en-US" altLang="en-US"/>
              <a:t>For More Information</a:t>
            </a:r>
          </a:p>
        </p:txBody>
      </p:sp>
      <p:sp>
        <p:nvSpPr>
          <p:cNvPr id="3" name="Content Placeholder 2"/>
          <p:cNvSpPr>
            <a:spLocks noGrp="1"/>
          </p:cNvSpPr>
          <p:nvPr>
            <p:ph idx="1"/>
          </p:nvPr>
        </p:nvSpPr>
        <p:spPr/>
        <p:txBody>
          <a:bodyPr/>
          <a:lstStyle/>
          <a:p>
            <a:pPr marL="0" indent="0" algn="ctr">
              <a:buFont typeface="Wingdings" panose="05000000000000000000" pitchFamily="2" charset="2"/>
              <a:buNone/>
              <a:defRPr/>
            </a:pPr>
            <a:r>
              <a:rPr lang="en-US" sz="5400" dirty="0"/>
              <a:t>www.wcares.us</a:t>
            </a:r>
          </a:p>
          <a:p>
            <a:pPr marL="0" indent="0" algn="ctr">
              <a:buNone/>
              <a:defRPr/>
            </a:pPr>
            <a:r>
              <a:rPr lang="en-US" sz="5400" dirty="0"/>
              <a:t>www.Arrl-nevada.org </a:t>
            </a:r>
          </a:p>
          <a:p>
            <a:pPr marL="0" indent="0" algn="ctr">
              <a:buFont typeface="Wingdings" panose="05000000000000000000" pitchFamily="2" charset="2"/>
              <a:buNone/>
              <a:defRPr/>
            </a:pPr>
            <a:r>
              <a:rPr lang="en-US" sz="5400" dirty="0"/>
              <a:t>www.arrl.org</a:t>
            </a:r>
          </a:p>
          <a:p>
            <a:pPr marL="0" indent="0" algn="ctr">
              <a:buFont typeface="Wingdings" panose="05000000000000000000" pitchFamily="2" charset="2"/>
              <a:buNone/>
              <a:defRPr/>
            </a:pPr>
            <a:r>
              <a:rPr lang="en-US" sz="5400" dirty="0"/>
              <a:t>wa6mty@gbis.com</a:t>
            </a:r>
          </a:p>
          <a:p>
            <a:pPr marL="0" indent="0" algn="ctr">
              <a:buFont typeface="Wingdings" panose="05000000000000000000" pitchFamily="2" charset="2"/>
              <a:buNone/>
              <a:defRPr/>
            </a:pPr>
            <a:endParaRPr lang="en-US" sz="5400" dirty="0"/>
          </a:p>
          <a:p>
            <a:pPr marL="0" indent="0" algn="ctr">
              <a:buFont typeface="Wingdings" panose="05000000000000000000" pitchFamily="2" charset="2"/>
              <a:buNone/>
              <a:defRPr/>
            </a:pPr>
            <a:endParaRPr lang="en-US" sz="5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a:r>
              <a:rPr lang="en-US" altLang="en-US"/>
              <a:t>QUESTIONS?</a:t>
            </a:r>
          </a:p>
        </p:txBody>
      </p:sp>
      <p:pic>
        <p:nvPicPr>
          <p:cNvPr id="34819"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057400"/>
            <a:ext cx="7543800"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3074"/>
          <p:cNvSpPr>
            <a:spLocks noGrp="1" noChangeArrowheads="1"/>
          </p:cNvSpPr>
          <p:nvPr>
            <p:ph type="title"/>
          </p:nvPr>
        </p:nvSpPr>
        <p:spPr/>
        <p:txBody>
          <a:bodyPr/>
          <a:lstStyle/>
          <a:p>
            <a:pPr algn="ctr" eaLnBrk="1" hangingPunct="1"/>
            <a:r>
              <a:rPr lang="en-US" altLang="en-US">
                <a:latin typeface="Arial" panose="020B0604020202020204" pitchFamily="34" charset="0"/>
                <a:cs typeface="Times New Roman" panose="02020603050405020304" pitchFamily="18" charset="0"/>
              </a:rPr>
              <a:t>What Is Amateur Radio?</a:t>
            </a:r>
          </a:p>
        </p:txBody>
      </p:sp>
      <p:sp>
        <p:nvSpPr>
          <p:cNvPr id="10243" name="Rectangle 3075"/>
          <p:cNvSpPr>
            <a:spLocks noGrp="1" noChangeArrowheads="1"/>
          </p:cNvSpPr>
          <p:nvPr>
            <p:ph type="body" idx="1"/>
          </p:nvPr>
        </p:nvSpPr>
        <p:spPr/>
        <p:txBody>
          <a:bodyPr/>
          <a:lstStyle/>
          <a:p>
            <a:pPr algn="just" eaLnBrk="1" hangingPunct="1"/>
            <a:r>
              <a:rPr lang="en-US" altLang="en-US" b="1"/>
              <a:t>FCC Part</a:t>
            </a:r>
            <a:r>
              <a:rPr lang="en-US" altLang="en-US"/>
              <a:t> </a:t>
            </a:r>
            <a:r>
              <a:rPr lang="en-US" altLang="en-US" b="1">
                <a:latin typeface="Arial" panose="020B0604020202020204" pitchFamily="34" charset="0"/>
                <a:cs typeface="Times New Roman" panose="02020603050405020304" pitchFamily="18" charset="0"/>
              </a:rPr>
              <a:t>97.1 Basis and purpose.</a:t>
            </a:r>
          </a:p>
          <a:p>
            <a:pPr eaLnBrk="1" hangingPunct="1"/>
            <a:r>
              <a:rPr lang="en-US" altLang="en-US">
                <a:latin typeface="Arial" panose="020B0604020202020204" pitchFamily="34" charset="0"/>
                <a:cs typeface="Times New Roman" panose="02020603050405020304" pitchFamily="18" charset="0"/>
              </a:rPr>
              <a:t>(a) Recognition and enhancement of the value of the amateur service to the public as a </a:t>
            </a:r>
            <a:r>
              <a:rPr lang="en-US" altLang="en-US" b="1">
                <a:solidFill>
                  <a:schemeClr val="hlink"/>
                </a:solidFill>
                <a:latin typeface="Arial" panose="020B0604020202020204" pitchFamily="34" charset="0"/>
                <a:cs typeface="Times New Roman" panose="02020603050405020304" pitchFamily="18" charset="0"/>
              </a:rPr>
              <a:t>voluntary, noncommercial</a:t>
            </a:r>
            <a:r>
              <a:rPr lang="en-US" altLang="en-US">
                <a:latin typeface="Arial" panose="020B0604020202020204" pitchFamily="34" charset="0"/>
                <a:cs typeface="Times New Roman" panose="02020603050405020304" pitchFamily="18" charset="0"/>
              </a:rPr>
              <a:t> communication service, particularly with respect to providing </a:t>
            </a:r>
            <a:r>
              <a:rPr lang="en-US" altLang="en-US" b="1">
                <a:solidFill>
                  <a:schemeClr val="hlink"/>
                </a:solidFill>
                <a:latin typeface="Arial" panose="020B0604020202020204" pitchFamily="34" charset="0"/>
                <a:cs typeface="Times New Roman" panose="02020603050405020304" pitchFamily="18" charset="0"/>
              </a:rPr>
              <a:t>emergency</a:t>
            </a:r>
            <a:r>
              <a:rPr lang="en-US" altLang="en-US">
                <a:solidFill>
                  <a:schemeClr val="hlink"/>
                </a:solidFill>
                <a:latin typeface="Arial" panose="020B0604020202020204" pitchFamily="34" charset="0"/>
                <a:cs typeface="Times New Roman" panose="02020603050405020304" pitchFamily="18" charset="0"/>
              </a:rPr>
              <a:t> </a:t>
            </a:r>
            <a:r>
              <a:rPr lang="en-US" altLang="en-US" b="1">
                <a:solidFill>
                  <a:schemeClr val="hlink"/>
                </a:solidFill>
                <a:latin typeface="Arial" panose="020B0604020202020204" pitchFamily="34" charset="0"/>
                <a:cs typeface="Times New Roman" panose="02020603050405020304" pitchFamily="18" charset="0"/>
              </a:rPr>
              <a:t>communications</a:t>
            </a:r>
            <a:r>
              <a:rPr lang="en-US" altLang="en-US">
                <a:latin typeface="Arial" panose="020B0604020202020204" pitchFamily="34" charset="0"/>
                <a:cs typeface="Times New Roman" panose="02020603050405020304" pitchFamily="18" charset="0"/>
              </a:rPr>
              <a:t>.</a:t>
            </a:r>
            <a:r>
              <a:rPr lang="en-US" altLang="en-US">
                <a:latin typeface="Arial" panose="020B0604020202020204"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altLang="en-US">
                <a:cs typeface="Times New Roman" panose="02020603050405020304" pitchFamily="18" charset="0"/>
              </a:rPr>
              <a:t>What Is Amateur Radio?</a:t>
            </a:r>
          </a:p>
        </p:txBody>
      </p:sp>
      <p:sp>
        <p:nvSpPr>
          <p:cNvPr id="11267" name="Rectangle 3"/>
          <p:cNvSpPr>
            <a:spLocks noGrp="1" noChangeArrowheads="1"/>
          </p:cNvSpPr>
          <p:nvPr>
            <p:ph type="body" idx="1"/>
          </p:nvPr>
        </p:nvSpPr>
        <p:spPr/>
        <p:txBody>
          <a:bodyPr/>
          <a:lstStyle/>
          <a:p>
            <a:pPr eaLnBrk="1" hangingPunct="1"/>
            <a:r>
              <a:rPr lang="en-US" altLang="en-US" sz="2800" dirty="0">
                <a:latin typeface="Arial" panose="020B0604020202020204" pitchFamily="34" charset="0"/>
                <a:cs typeface="Times New Roman" panose="02020603050405020304" pitchFamily="18" charset="0"/>
              </a:rPr>
              <a:t>O</a:t>
            </a:r>
            <a:r>
              <a:rPr lang="en-US" altLang="en-US" sz="2800" dirty="0">
                <a:latin typeface="Arial" panose="020B0604020202020204" pitchFamily="34" charset="0"/>
              </a:rPr>
              <a:t>ver </a:t>
            </a:r>
            <a:r>
              <a:rPr lang="en-US" altLang="en-US" sz="2800" b="1" dirty="0">
                <a:solidFill>
                  <a:srgbClr val="3333CC"/>
                </a:solidFill>
                <a:latin typeface="Arial" panose="020B0604020202020204" pitchFamily="34" charset="0"/>
              </a:rPr>
              <a:t>740,000</a:t>
            </a:r>
            <a:r>
              <a:rPr lang="en-US" altLang="en-US" sz="2800" dirty="0">
                <a:solidFill>
                  <a:srgbClr val="3333CC"/>
                </a:solidFill>
                <a:latin typeface="Arial" panose="020B0604020202020204" pitchFamily="34" charset="0"/>
              </a:rPr>
              <a:t> </a:t>
            </a:r>
            <a:r>
              <a:rPr lang="en-US" altLang="en-US" sz="2800" dirty="0">
                <a:latin typeface="Arial" panose="020B0604020202020204" pitchFamily="34" charset="0"/>
              </a:rPr>
              <a:t>people from all walks of life have been </a:t>
            </a:r>
            <a:r>
              <a:rPr lang="en-US" altLang="en-US" sz="2800" dirty="0">
                <a:latin typeface="Arial" panose="020B0604020202020204" pitchFamily="34" charset="0"/>
                <a:cs typeface="Times New Roman" panose="02020603050405020304" pitchFamily="18" charset="0"/>
              </a:rPr>
              <a:t>licensed by the FCC, found in every corner of the US. </a:t>
            </a:r>
          </a:p>
          <a:p>
            <a:pPr eaLnBrk="1" hangingPunct="1"/>
            <a:r>
              <a:rPr lang="en-US" altLang="en-US" sz="2800" dirty="0">
                <a:latin typeface="Arial" panose="020B0604020202020204" pitchFamily="34" charset="0"/>
                <a:cs typeface="Times New Roman" panose="02020603050405020304" pitchFamily="18" charset="0"/>
              </a:rPr>
              <a:t>They use Amateur Radio as a hobby to contact other Amateur Radio operators halfway around the world or even across town!</a:t>
            </a:r>
            <a:endParaRPr lang="en-US" altLang="en-US" sz="2800"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050"/>
          <p:cNvSpPr>
            <a:spLocks noGrp="1" noChangeArrowheads="1"/>
          </p:cNvSpPr>
          <p:nvPr>
            <p:ph type="title"/>
          </p:nvPr>
        </p:nvSpPr>
        <p:spPr/>
        <p:txBody>
          <a:bodyPr/>
          <a:lstStyle/>
          <a:p>
            <a:pPr algn="ctr" eaLnBrk="1" hangingPunct="1"/>
            <a:r>
              <a:rPr lang="en-US" altLang="en-US">
                <a:latin typeface="Arial" panose="020B0604020202020204" pitchFamily="34" charset="0"/>
              </a:rPr>
              <a:t>Operation During a Disaster</a:t>
            </a:r>
          </a:p>
        </p:txBody>
      </p:sp>
      <p:sp>
        <p:nvSpPr>
          <p:cNvPr id="12291" name="Rectangle 2051"/>
          <p:cNvSpPr>
            <a:spLocks noGrp="1" noChangeArrowheads="1"/>
          </p:cNvSpPr>
          <p:nvPr>
            <p:ph type="body" idx="1"/>
          </p:nvPr>
        </p:nvSpPr>
        <p:spPr/>
        <p:txBody>
          <a:bodyPr/>
          <a:lstStyle/>
          <a:p>
            <a:pPr eaLnBrk="1" hangingPunct="1"/>
            <a:r>
              <a:rPr lang="en-US" altLang="en-US" sz="2800" b="1" dirty="0"/>
              <a:t>FCC Part </a:t>
            </a:r>
            <a:r>
              <a:rPr lang="en-US" altLang="en-US" sz="2800" b="1" dirty="0">
                <a:latin typeface="Arial" panose="020B0604020202020204" pitchFamily="34" charset="0"/>
                <a:cs typeface="Times New Roman" panose="02020603050405020304" pitchFamily="18" charset="0"/>
              </a:rPr>
              <a:t>97.401 </a:t>
            </a:r>
            <a:r>
              <a:rPr lang="en-US" altLang="en-US" sz="2800" b="1" dirty="0">
                <a:solidFill>
                  <a:srgbClr val="000000"/>
                </a:solidFill>
                <a:latin typeface="Arial" panose="020B0604020202020204" pitchFamily="34" charset="0"/>
                <a:cs typeface="Times New Roman" panose="02020603050405020304" pitchFamily="18" charset="0"/>
              </a:rPr>
              <a:t>(a) “</a:t>
            </a:r>
            <a:r>
              <a:rPr lang="en-US" altLang="en-US" sz="2800" dirty="0">
                <a:solidFill>
                  <a:srgbClr val="000000"/>
                </a:solidFill>
                <a:latin typeface="Arial" panose="020B0604020202020204" pitchFamily="34" charset="0"/>
                <a:cs typeface="Times New Roman" panose="02020603050405020304" pitchFamily="18" charset="0"/>
              </a:rPr>
              <a:t>When normal communication systems are overloaded, damaged or disrupted because a disaster has occurred, or is likely to occur in an area where the amateur service is regulated by the FCC, an amateur station may make transmissions necessary to meet essential communication needs and facilitate relief actions.” </a:t>
            </a:r>
            <a:endParaRPr lang="en-US" altLang="en-US" sz="2800" dirty="0">
              <a:latin typeface="Arial" panose="020B0604020202020204" pitchFamily="34" charset="0"/>
              <a:cs typeface="Times New Roman" panose="02020603050405020304" pitchFamily="18" charset="0"/>
            </a:endParaRPr>
          </a:p>
          <a:p>
            <a:pPr eaLnBrk="1" hangingPunct="1"/>
            <a:endParaRPr lang="en-US" altLang="en-US" sz="2800" dirty="0">
              <a:latin typeface="Arial" panose="020B060402020202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7587B5E8-A1FD-4275-95E6-C0BC69262E89}" type="slidenum">
              <a:rPr lang="en-US" altLang="en-US" sz="1400" smtClean="0">
                <a:latin typeface="Arial" panose="020B0604020202020204" pitchFamily="34" charset="0"/>
              </a:rPr>
              <a:pPr>
                <a:spcBef>
                  <a:spcPct val="0"/>
                </a:spcBef>
                <a:buClrTx/>
                <a:buSzTx/>
                <a:buFontTx/>
                <a:buNone/>
              </a:pPr>
              <a:t>8</a:t>
            </a:fld>
            <a:endParaRPr lang="en-US" altLang="en-US" sz="1400">
              <a:latin typeface="Arial" panose="020B0604020202020204" pitchFamily="34" charset="0"/>
            </a:endParaRPr>
          </a:p>
        </p:txBody>
      </p:sp>
      <p:sp>
        <p:nvSpPr>
          <p:cNvPr id="13315" name="Rectangle 2"/>
          <p:cNvSpPr>
            <a:spLocks noGrp="1" noChangeArrowheads="1"/>
          </p:cNvSpPr>
          <p:nvPr>
            <p:ph type="title"/>
          </p:nvPr>
        </p:nvSpPr>
        <p:spPr/>
        <p:txBody>
          <a:bodyPr/>
          <a:lstStyle/>
          <a:p>
            <a:pPr algn="ctr"/>
            <a:r>
              <a:rPr lang="en-US" altLang="en-US">
                <a:solidFill>
                  <a:srgbClr val="002060"/>
                </a:solidFill>
                <a:cs typeface="Tahoma" panose="020B0604030504040204" pitchFamily="34" charset="0"/>
              </a:rPr>
              <a:t>Emergency Communications</a:t>
            </a:r>
          </a:p>
        </p:txBody>
      </p:sp>
      <p:sp>
        <p:nvSpPr>
          <p:cNvPr id="13316" name="Rectangle 3"/>
          <p:cNvSpPr>
            <a:spLocks noGrp="1" noChangeArrowheads="1"/>
          </p:cNvSpPr>
          <p:nvPr>
            <p:ph type="body" idx="1"/>
          </p:nvPr>
        </p:nvSpPr>
        <p:spPr>
          <a:xfrm>
            <a:off x="1143000" y="1828800"/>
            <a:ext cx="7772400" cy="4114800"/>
          </a:xfrm>
        </p:spPr>
        <p:txBody>
          <a:bodyPr/>
          <a:lstStyle/>
          <a:p>
            <a:pPr>
              <a:buFontTx/>
              <a:buNone/>
            </a:pPr>
            <a:r>
              <a:rPr lang="en-US" altLang="en-US" sz="2400">
                <a:cs typeface="Tahoma" panose="020B0604030504040204" pitchFamily="34" charset="0"/>
              </a:rPr>
              <a:t>What is an emergency?</a:t>
            </a:r>
          </a:p>
          <a:p>
            <a:pPr lvl="1">
              <a:buClr>
                <a:srgbClr val="002060"/>
              </a:buClr>
            </a:pPr>
            <a:r>
              <a:rPr lang="en-US" altLang="en-US" sz="2400">
                <a:cs typeface="Tahoma" panose="020B0604030504040204" pitchFamily="34" charset="0"/>
              </a:rPr>
              <a:t>“…Planned or unplanned occurrence or event, regardless of cause, which requires action by emergency service personnel to </a:t>
            </a:r>
            <a:r>
              <a:rPr lang="en-US" altLang="en-US" sz="2400" i="1">
                <a:cs typeface="Tahoma" panose="020B0604030504040204" pitchFamily="34" charset="0"/>
              </a:rPr>
              <a:t>prevent or minimize loss of life or damage to property and/or natural resources</a:t>
            </a:r>
            <a:r>
              <a:rPr lang="en-US" altLang="en-US" sz="2400">
                <a:cs typeface="Tahoma" panose="020B0604030504040204" pitchFamily="34" charset="0"/>
              </a:rPr>
              <a:t>.”</a:t>
            </a:r>
          </a:p>
          <a:p>
            <a:pPr>
              <a:buFontTx/>
              <a:buNone/>
            </a:pPr>
            <a:r>
              <a:rPr lang="en-US" altLang="en-US" sz="2400">
                <a:cs typeface="Tahoma" panose="020B0604030504040204" pitchFamily="34" charset="0"/>
              </a:rPr>
              <a:t>What is a </a:t>
            </a:r>
            <a:r>
              <a:rPr lang="en-US" altLang="en-US" sz="2400" i="1" u="sng">
                <a:solidFill>
                  <a:srgbClr val="002060"/>
                </a:solidFill>
                <a:cs typeface="Tahoma" panose="020B0604030504040204" pitchFamily="34" charset="0"/>
              </a:rPr>
              <a:t>communications</a:t>
            </a:r>
            <a:r>
              <a:rPr lang="en-US" altLang="en-US" sz="2400">
                <a:cs typeface="Tahoma" panose="020B0604030504040204" pitchFamily="34" charset="0"/>
              </a:rPr>
              <a:t> emergency?</a:t>
            </a:r>
          </a:p>
          <a:p>
            <a:pPr lvl="1">
              <a:buClr>
                <a:srgbClr val="002060"/>
              </a:buClr>
            </a:pPr>
            <a:r>
              <a:rPr lang="en-US" altLang="en-US" sz="2400">
                <a:cs typeface="Tahoma" panose="020B0604030504040204" pitchFamily="34" charset="0"/>
              </a:rPr>
              <a:t>“...The result of…anything that disrupts normal communications.”</a:t>
            </a:r>
          </a:p>
          <a:p>
            <a:pPr lvl="1">
              <a:buClr>
                <a:srgbClr val="002060"/>
              </a:buClr>
            </a:pPr>
            <a:r>
              <a:rPr lang="en-US" altLang="en-US" sz="2400">
                <a:cs typeface="Tahoma" panose="020B0604030504040204" pitchFamily="34" charset="0"/>
              </a:rPr>
              <a:t>“…When communications processes are inadequate to handle the flow required…”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489366F-4A6F-466A-82E9-320DDA22DDA1}" type="slidenum">
              <a:rPr lang="en-US" altLang="en-US" sz="1400" smtClean="0">
                <a:latin typeface="Arial" panose="020B0604020202020204" pitchFamily="34" charset="0"/>
              </a:rPr>
              <a:pPr>
                <a:spcBef>
                  <a:spcPct val="0"/>
                </a:spcBef>
                <a:buClrTx/>
                <a:buSzTx/>
                <a:buFontTx/>
                <a:buNone/>
              </a:pPr>
              <a:t>9</a:t>
            </a:fld>
            <a:endParaRPr lang="en-US" altLang="en-US" sz="1400">
              <a:latin typeface="Arial" panose="020B0604020202020204" pitchFamily="34" charset="0"/>
            </a:endParaRPr>
          </a:p>
        </p:txBody>
      </p:sp>
      <p:sp>
        <p:nvSpPr>
          <p:cNvPr id="15363" name="Rectangle 2"/>
          <p:cNvSpPr>
            <a:spLocks noGrp="1" noChangeArrowheads="1"/>
          </p:cNvSpPr>
          <p:nvPr>
            <p:ph type="title"/>
          </p:nvPr>
        </p:nvSpPr>
        <p:spPr/>
        <p:txBody>
          <a:bodyPr/>
          <a:lstStyle/>
          <a:p>
            <a:pPr algn="ctr"/>
            <a:r>
              <a:rPr lang="en-US" altLang="en-US">
                <a:solidFill>
                  <a:srgbClr val="002060"/>
                </a:solidFill>
                <a:cs typeface="Tahoma" panose="020B0604030504040204" pitchFamily="34" charset="0"/>
              </a:rPr>
              <a:t>Emergency Communications</a:t>
            </a:r>
          </a:p>
        </p:txBody>
      </p:sp>
      <p:sp>
        <p:nvSpPr>
          <p:cNvPr id="15364" name="Rectangle 3"/>
          <p:cNvSpPr>
            <a:spLocks noGrp="1" noChangeArrowheads="1"/>
          </p:cNvSpPr>
          <p:nvPr>
            <p:ph type="body" idx="1"/>
          </p:nvPr>
        </p:nvSpPr>
        <p:spPr/>
        <p:txBody>
          <a:bodyPr/>
          <a:lstStyle/>
          <a:p>
            <a:pPr marL="455613" indent="-455613">
              <a:buFontTx/>
              <a:buNone/>
            </a:pPr>
            <a:r>
              <a:rPr lang="en-US" altLang="en-US" dirty="0">
                <a:cs typeface="Tahoma" panose="020B0604030504040204" pitchFamily="34" charset="0"/>
              </a:rPr>
              <a:t>How does ARES serve?</a:t>
            </a:r>
          </a:p>
          <a:p>
            <a:pPr lvl="1">
              <a:buClr>
                <a:srgbClr val="002060"/>
              </a:buClr>
            </a:pPr>
            <a:r>
              <a:rPr lang="en-US" altLang="en-US" dirty="0">
                <a:cs typeface="Tahoma" panose="020B0604030504040204" pitchFamily="34" charset="0"/>
              </a:rPr>
              <a:t>Provide communications where the regular systems cannot.</a:t>
            </a:r>
          </a:p>
          <a:p>
            <a:pPr lvl="1">
              <a:buClr>
                <a:srgbClr val="002060"/>
              </a:buClr>
            </a:pPr>
            <a:r>
              <a:rPr lang="en-US" altLang="en-US" dirty="0">
                <a:cs typeface="Tahoma" panose="020B0604030504040204" pitchFamily="34" charset="0"/>
              </a:rPr>
              <a:t>Provide additional and redundant communications</a:t>
            </a:r>
          </a:p>
          <a:p>
            <a:pPr lvl="1">
              <a:buClr>
                <a:srgbClr val="002060"/>
              </a:buClr>
            </a:pPr>
            <a:r>
              <a:rPr lang="en-US" altLang="en-US" dirty="0">
                <a:cs typeface="Tahoma" panose="020B0604030504040204" pitchFamily="34" charset="0"/>
              </a:rPr>
              <a:t>Volunteer time and skills</a:t>
            </a:r>
          </a:p>
          <a:p>
            <a:pPr lvl="1">
              <a:buClr>
                <a:srgbClr val="002060"/>
              </a:buClr>
            </a:pPr>
            <a:r>
              <a:rPr lang="en-US" altLang="en-US" dirty="0">
                <a:cs typeface="Tahoma" panose="020B0604030504040204" pitchFamily="34" charset="0"/>
              </a:rPr>
              <a:t>Provide the supporting equipment and infrastructure</a:t>
            </a:r>
          </a:p>
        </p:txBody>
      </p:sp>
    </p:spTree>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7150</TotalTime>
  <Words>1118</Words>
  <Application>Microsoft Office PowerPoint</Application>
  <PresentationFormat>On-screen Show (4:3)</PresentationFormat>
  <Paragraphs>271</Paragraphs>
  <Slides>41</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Tahoma</vt:lpstr>
      <vt:lpstr>Times New Roman</vt:lpstr>
      <vt:lpstr>Wingdings</vt:lpstr>
      <vt:lpstr>Blends</vt:lpstr>
      <vt:lpstr>What Is Amateur Radio? Why Is It a Community Resource?</vt:lpstr>
      <vt:lpstr>Agenda</vt:lpstr>
      <vt:lpstr>What Is Amateur Radio?</vt:lpstr>
      <vt:lpstr>What Is Amateur Radio?</vt:lpstr>
      <vt:lpstr>What Is Amateur Radio?</vt:lpstr>
      <vt:lpstr>What Is Amateur Radio?</vt:lpstr>
      <vt:lpstr>Operation During a Disaster</vt:lpstr>
      <vt:lpstr>Emergency Communications</vt:lpstr>
      <vt:lpstr>Emergency Communications</vt:lpstr>
      <vt:lpstr>Emergency Communications</vt:lpstr>
      <vt:lpstr>American Red Cross</vt:lpstr>
      <vt:lpstr>Skywarn</vt:lpstr>
      <vt:lpstr>ARES Training</vt:lpstr>
      <vt:lpstr>Just Where Have Hams Helped Out?</vt:lpstr>
      <vt:lpstr>PowerPoint Presentation</vt:lpstr>
      <vt:lpstr>PowerPoint Presentation</vt:lpstr>
      <vt:lpstr>Why?</vt:lpstr>
      <vt:lpstr>How?</vt:lpstr>
      <vt:lpstr>How Can We Help?</vt:lpstr>
      <vt:lpstr>Capabilities</vt:lpstr>
      <vt:lpstr>Nevada Hospitals</vt:lpstr>
      <vt:lpstr>NW District Hospital Communications Tests</vt:lpstr>
      <vt:lpstr>North West District Hospitals</vt:lpstr>
      <vt:lpstr>North West District Hospitals</vt:lpstr>
      <vt:lpstr>SENDING MESSAGES</vt:lpstr>
      <vt:lpstr>Radiogram</vt:lpstr>
      <vt:lpstr>ITU Phonetic Alphabet</vt:lpstr>
      <vt:lpstr>Packet Communications</vt:lpstr>
      <vt:lpstr>Northwest District Packet </vt:lpstr>
      <vt:lpstr>Outpost Packet Message Manager</vt:lpstr>
      <vt:lpstr>Outpost PMM</vt:lpstr>
      <vt:lpstr>E-MAIL</vt:lpstr>
      <vt:lpstr>Northwest District</vt:lpstr>
      <vt:lpstr>Northeast District</vt:lpstr>
      <vt:lpstr>Southern District</vt:lpstr>
      <vt:lpstr>Hospital AEC</vt:lpstr>
      <vt:lpstr>Proud Associations:</vt:lpstr>
      <vt:lpstr>SUMMARY</vt:lpstr>
      <vt:lpstr>THE BOOK!</vt:lpstr>
      <vt:lpstr>For More Information</vt:lpstr>
      <vt:lpstr>QUESTIONS?</vt:lpstr>
    </vt:vector>
  </TitlesOfParts>
  <Company>RD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Amateur Radio?</dc:title>
  <dc:creator>Robert Miller</dc:creator>
  <cp:lastModifiedBy>Christina Works</cp:lastModifiedBy>
  <cp:revision>190</cp:revision>
  <cp:lastPrinted>2013-07-11T02:35:10Z</cp:lastPrinted>
  <dcterms:created xsi:type="dcterms:W3CDTF">2005-01-11T20:51:33Z</dcterms:created>
  <dcterms:modified xsi:type="dcterms:W3CDTF">2017-06-13T16:55:08Z</dcterms:modified>
</cp:coreProperties>
</file>