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"/>
  </p:notesMasterIdLst>
  <p:sldIdLst>
    <p:sldId id="256" r:id="rId3"/>
    <p:sldId id="257" r:id="rId4"/>
    <p:sldId id="260" r:id="rId5"/>
    <p:sldId id="261" r:id="rId6"/>
  </p:sldIdLst>
  <p:sldSz cx="9144000" cy="5143500" type="screen16x9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71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A9D5E-2F19-44C6-B1DD-1E3ABD837FA1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4619F-F080-41DA-8FDB-5B394BF51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01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4619F-F080-41DA-8FDB-5B394BF51F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727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4619F-F080-41DA-8FDB-5B394BF51FE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837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4619F-F080-41DA-8FDB-5B394BF51FE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209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901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2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469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A7EC5-6D81-4A7B-A5D3-1F072E3463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CEA8A3-41E5-4748-847B-7483CBB349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8B941-6824-4C05-9F28-0E4F7C495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E1036-D24C-4B09-B7A4-2568F5E46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383DEF-D4F2-40E6-A414-61F0C2C61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801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9297F-13FD-4737-B985-83CA98637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BFCDA-226F-43E0-9021-B16CC2E6B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E54FF1-2DEA-47ED-8EC2-42F0FD9A5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217FE0-E622-4335-A589-48B5E970F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0E4BAD-2472-4715-8D98-4D262BBEF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8991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25B09-9275-481F-9230-DAAC5CA13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E1DD9A-0F72-4D5D-9C9B-87256E39E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8872BF-E2AF-4291-884B-646AE9DAC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D45A7B-C604-4CBD-8676-38A87CE3B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891E9B-D809-4BC3-9AB9-0991EA2AB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51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EECF9-89D6-4778-BE19-20B91CA94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F963D-D467-4F2F-B83D-40C3A6E3AB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288100-7CBF-460E-ACCA-E5E45A3183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4ABD7A-5D18-4F87-BDCC-27B109804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259BDD-EACB-4C3B-89D4-9D67D48CC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5350C1-D78C-4344-A15B-D0104A35E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136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F0D72-3580-4891-AD92-987340A90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57663-38F4-440E-807A-A0F49A766B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2FDC0B-AB97-4881-A4D7-F17D56926C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F9ACB5-A4C9-4D4D-BA2C-136FF17435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665DD6-DC4A-43E7-A2AB-F735F410EB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27B2AA-0C24-4074-97DD-F4584EAEC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05D62A-4A9B-4778-89E9-71CD356FF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DA6C32-98AF-4179-B5C3-82D7A7EF2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7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E9B79-A8C5-4EAB-BD5B-C0A041F2C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47B4B7-A093-4199-AC05-8472ED9D8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32F322-8217-4BAA-A616-2A8F293ED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942BC1-3038-4A08-9607-1AC25F060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1012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778201-A6D8-47C0-9CF9-DBB1DDE59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7355F0-7A48-440B-9FA4-0D41AAF9F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D1708-49DC-4B8D-903A-E5D88268D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294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2A640-4893-453C-A886-0160B27CF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E228A-DBAB-45D4-AF4A-463AF2EC3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4718B4-C0AD-4223-B2FF-1F8924E1E9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45ED1F-2ADF-4D13-87BE-BC5F8B6FC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9518EB-86C2-4308-912B-DBDC9A55B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035FD7-4B18-47CA-96EE-C961E9B6D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816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54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CFADB-2F8F-4AEE-A5F6-43F960520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63B05C-A4AC-4500-BA1A-69E82D0EE5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DD5F0F-7EED-4B7A-8A32-4EE33D913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899E7A-ED2A-4BCB-8581-0DA6C12CF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581423-2019-4B52-822D-100E6D89C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65D702-FCDC-421C-9EFC-302C8DA45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803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C2496-DD39-49C8-BB97-8A448D555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9C1EB8-E96C-4569-86EE-FCAA67F31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F5774-E23B-46DF-BB52-0F14076CE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396FC6-EF3F-4429-AFAB-8CD81BAB7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2FA3C-62AB-4AFC-AF99-99EFD3F2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883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315F31-4871-431B-834C-A6BDC539E5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721BBE-C73E-4EF7-BB24-A9FA2A462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3741F-EAAE-4162-8BBF-3B4F5DB9C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DAFC50-F884-445B-9E61-E5A2CAD05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8FF67-DD84-4A58-89BE-EA5053842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691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488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98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458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465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516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161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607-1DED-40F8-927F-1936F3B5C8BD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514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BA607-1DED-40F8-927F-1936F3B5C8BD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319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sndAc>
          <p:endSnd/>
        </p:sndAc>
      </p:transition>
    </mc:Choice>
    <mc:Fallback xmlns="">
      <p:transition spd="slow">
        <p:sndAc>
          <p:endSnd/>
        </p:sndAc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616376-0473-4C1B-B6EC-33DDB5A5A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8B121D-5C03-483D-BBBF-63E7E3DD97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B57886-FA3E-46D7-99D3-C81CDDE235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BA607-1DED-40F8-927F-1936F3B5C8BD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1D4242-F4C5-4247-8D80-33E4B38786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2A0FAE-A205-4A6D-8EA2-A9DD5C44F0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06456-F238-45C4-8A3C-71A69568B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43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sndAc>
          <p:endSnd/>
        </p:sndAc>
      </p:transition>
    </mc:Choice>
    <mc:Fallback xmlns="">
      <p:transition spd="slow">
        <p:sndAc>
          <p:endSnd/>
        </p:sndAc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owershow.com/view0/7ed665-YzEwN/Introduction_of_Raspberry_Pi_Models/?p=ppt-tr" TargetMode="Externa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4600" y="1358027"/>
            <a:ext cx="6172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</a:rPr>
              <a:t>Get Started with Raspberry Pi- Single Board Computer</a:t>
            </a:r>
          </a:p>
        </p:txBody>
      </p:sp>
      <p:pic>
        <p:nvPicPr>
          <p:cNvPr id="1026" name="Picture 2" descr="C:\Users\Nikita\Downloads\raspberry-pi-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76350"/>
            <a:ext cx="2209800" cy="277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546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Nikita\Downloads\raspberry-pi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941" y="34919"/>
            <a:ext cx="717459" cy="90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47800" y="971550"/>
            <a:ext cx="6400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Raspberry pi is a very small computer which is very useful in  DIY projects. For $35, You can get model A or B with HDMI and composite Video output. A big news is that raspberry pi zero is released for just $5. You can add up more USB devices. You can make your own VPN server with the raspberry pi.</a:t>
            </a:r>
          </a:p>
        </p:txBody>
      </p:sp>
      <p:pic>
        <p:nvPicPr>
          <p:cNvPr id="3074" name="Picture 2" descr="C:\Users\Nikita\Downloads\little_pi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50754">
            <a:off x="222415" y="3009787"/>
            <a:ext cx="3268418" cy="2448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3302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4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Nikita\Downloads\raspberry-pi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941" y="34919"/>
            <a:ext cx="717459" cy="90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Nikita\Downloads\setup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7887" y="895350"/>
            <a:ext cx="5575913" cy="2819400"/>
          </a:xfrm>
          <a:prstGeom prst="rect">
            <a:avLst/>
          </a:prstGeom>
          <a:noFill/>
          <a:scene3d>
            <a:camera prst="obliqueTopLef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66800" y="379095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4044375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Block diagram of Raspberry Pi Model</a:t>
            </a:r>
          </a:p>
        </p:txBody>
      </p:sp>
    </p:spTree>
    <p:extLst>
      <p:ext uri="{BB962C8B-B14F-4D97-AF65-F5344CB8AC3E}">
        <p14:creationId xmlns:p14="http://schemas.microsoft.com/office/powerpoint/2010/main" val="2943513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AC69169-3D54-4E41-81C3-E56CB08C0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582616"/>
            <a:ext cx="7886700" cy="1125140"/>
          </a:xfrm>
        </p:spPr>
        <p:txBody>
          <a:bodyPr/>
          <a:lstStyle/>
          <a:p>
            <a:pPr algn="ctr"/>
            <a:r>
              <a:rPr lang="en-US" dirty="0"/>
              <a:t>Interesting, right?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421781-E17A-42C3-A6A2-40EB54C22B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220" y="2879527"/>
            <a:ext cx="7945367" cy="1125140"/>
          </a:xfrm>
        </p:spPr>
        <p:txBody>
          <a:bodyPr>
            <a:normAutofit/>
          </a:bodyPr>
          <a:lstStyle/>
          <a:p>
            <a:r>
              <a:rPr lang="en-US" dirty="0"/>
              <a:t>This is just a sneak preview of the full presentation. We hope you like it! To see the rest of it, just </a:t>
            </a:r>
            <a:r>
              <a:rPr lang="en-US" u="sng" dirty="0">
                <a:hlinkClick r:id="rId2"/>
              </a:rPr>
              <a:t>click here to view it in full on PowerShow.com</a:t>
            </a:r>
            <a:r>
              <a:rPr lang="en-US" u="sng" dirty="0"/>
              <a:t>.</a:t>
            </a:r>
            <a:r>
              <a:rPr lang="en-US" dirty="0"/>
              <a:t> Then, if you’d like, you can also log in to PowerShow.com to download the entire presentation for free. </a:t>
            </a:r>
          </a:p>
        </p:txBody>
      </p:sp>
    </p:spTree>
    <p:extLst>
      <p:ext uri="{BB962C8B-B14F-4D97-AF65-F5344CB8AC3E}">
        <p14:creationId xmlns:p14="http://schemas.microsoft.com/office/powerpoint/2010/main" val="2474074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endSnd/>
        </p:sndAc>
      </p:transition>
    </mc:Choice>
    <mc:Fallback xmlns="">
      <p:transition spd="slow">
        <p:sndAc>
          <p:endSnd/>
        </p:sndAc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9FE6C0DA-5C89-4B55-A172-5C9F614EFF33"/>
  <p:tag name="ISPRING_SCORM_RATE_SLIDES" val="1"/>
  <p:tag name="ISPRING_SCORM_PASSING_SCORE" val="100.0000000000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G8CZ0Z7BdOSwAEAANoDAAAPAAAAbm9uZS9wbGF5ZXIueG1spZJPb9QwEMXPW6nfIfK99m4Rolo59ICUE0WVFhC3lTeZJqaOHTwTsvvtmfzZpFuQQOKQaPIy72fPs/X9sXbJT4hog0/FRq5FAj4PhfVlKr58zm7uxP376yvdOHOCmNgiFT54EEkBmEfbEPseDVWpeCFIhoqEXx63R7SpqIiarVJd18nujQyxVLfr9UZ9e/i4yyuozY31SMbnzF32ciuSJtoQLZ1S8W4trq9WA/ICZ5F7fInBtf3KKPNQqyYCgieIatz2bN3S38381MErOjWAgkdfDbMfTP78EIrWAfbaSo9tOyDqCYO20rS1mzufYMxTMTbsa0A0JaB0vhRq9Ko/mPWTM1hNHLzA9tymPTiLFYsjfejeL+r+bBmyVxNHXYJ0PUwwnGLWOpeBoTZCIZIIP1rLVdZjv85HsN6IcTnP3Xt8tl5il7PGVWZyCvH0gR18JFOUco5ejtHLwdTbh+ITF49TnLsFMgezhKArqt3bf86j7/6fOAp4Mq0jcV7B+gKOmeW/BDWPQsAz9pqkxsl+tTOVd9ce6hdX40Iadzdl8R1FQiaWwNewMGTUos8w9Zqm1fg5JTTHotXv91JPRC5/AVBLAQIAABQAAgAIAG8CZ0Z7BdOSwAEAANoDAAAPAAAAAAAAAAEAAAAAAAAAAABub25lL3BsYXllci54bWxQSwUGAAAAAAEAAQA9AAAA7QEAAAAA"/>
  <p:tag name="ISPRING_PRESENTATION_TITLE" val="8312421"/>
  <p:tag name="ISPRING_RESOURCE_PATHS_HASH_PRESENTER" val="619a8de098fd46ff1980733af9d5ca8163147a1"/>
</p:tagLst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runcatedFinal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149</Words>
  <Application>Microsoft Office PowerPoint</Application>
  <PresentationFormat>On-screen Show (16:9)</PresentationFormat>
  <Paragraphs>8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TruncatedFinalSlide</vt:lpstr>
      <vt:lpstr>PowerPoint Presentation</vt:lpstr>
      <vt:lpstr>PowerPoint Presentation</vt:lpstr>
      <vt:lpstr>PowerPoint Presentation</vt:lpstr>
      <vt:lpstr>Interesting, right?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8312421</dc:title>
  <dc:creator>Nikita</dc:creator>
  <cp:lastModifiedBy>Hazel, Mark (US)</cp:lastModifiedBy>
  <cp:revision>13</cp:revision>
  <dcterms:created xsi:type="dcterms:W3CDTF">2015-12-10T05:42:58Z</dcterms:created>
  <dcterms:modified xsi:type="dcterms:W3CDTF">2019-10-14T13:04:42Z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63e8f2d3-b367-465b-a034-2644277855ee</vt:lpwstr>
  </property>
  <property fmtid="{D5CDD505-2E9C-101B-9397-08002B2CF9AE}" pid="3" name="CLASSIFICATION">
    <vt:lpwstr>General</vt:lpwstr>
  </property>
</Properties>
</file>