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45E10-5D8B-479B-8515-7E189F4D6D68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1B96F-8095-498F-BEEA-0963B56F9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1B96F-8095-498F-BEEA-0963B56F9C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0119-00C6-4447-8BE2-E4F7B27B076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6072-3623-4482-A5D6-D521ED79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show.com/relay.php?pid=8339036&amp;url=https%3A%2F%2Fwww.robomart.com%2Fraspberry-pi-indi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f3e5c-MmVkO/Raspberry_Pi_India_PPT_Robomart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hlinkClick r:id="rId3"/>
              </a:rPr>
              <a:t>Raspberry Pi India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Introduction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Raspberry_Pi_Logo.svg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1371600"/>
            <a:ext cx="1524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110155"/>
            <a:ext cx="78867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839370"/>
            <a:ext cx="7945367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3816156-76F3-44A7-A5AA-1280C5475028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8339036"/>
  <p:tag name="ISPRING_RESOURCE_PATHS_HASH_PRESENTER" val="78df9c9fba4f83e185b559015f65e8772d944d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66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Flow</vt:lpstr>
      <vt:lpstr>TruncatedFinalSlide</vt:lpstr>
      <vt:lpstr>Raspberry Pi India</vt:lpstr>
      <vt:lpstr>Interesting, right?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8339036</dc:title>
  <dc:creator>Robosapiens</dc:creator>
  <cp:lastModifiedBy>CrystalGraphics, Inc.</cp:lastModifiedBy>
  <cp:revision>40</cp:revision>
  <dcterms:created xsi:type="dcterms:W3CDTF">2015-12-31T10:12:51Z</dcterms:created>
  <dcterms:modified xsi:type="dcterms:W3CDTF">2019-02-09T16:17:10Z</dcterms:modified>
</cp:coreProperties>
</file>