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7" r:id="rId4"/>
    <p:sldId id="260" r:id="rId5"/>
    <p:sldId id="261" r:id="rId6"/>
  </p:sldIdLst>
  <p:sldSz cx="9144000" cy="5143500" type="screen16x9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2" y="4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A9D5E-2F19-44C6-B1DD-1E3ABD837FA1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4619F-F080-41DA-8FDB-5B394BF51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01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4619F-F080-41DA-8FDB-5B394BF51F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27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4619F-F080-41DA-8FDB-5B394BF51F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37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4619F-F080-41DA-8FDB-5B394BF51F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0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0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6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7EC5-6D81-4A7B-A5D3-1F072E346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EA8A3-41E5-4748-847B-7483CBB34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8B941-6824-4C05-9F28-0E4F7C49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1036-D24C-4B09-B7A4-2568F5E4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83DEF-D4F2-40E6-A414-61F0C2C6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0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297F-13FD-4737-B985-83CA9863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BFCDA-226F-43E0-9021-B16CC2E6B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54FF1-2DEA-47ED-8EC2-42F0FD9A5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17FE0-E622-4335-A589-48B5E970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E4BAD-2472-4715-8D98-4D262BBE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99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25B09-9275-481F-9230-DAAC5CA13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1DD9A-0F72-4D5D-9C9B-87256E39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872BF-E2AF-4291-884B-646AE9D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45A7B-C604-4CBD-8676-38A87CE3B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91E9B-D809-4BC3-9AB9-0991EA2A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51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EECF9-89D6-4778-BE19-20B91CA9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F963D-D467-4F2F-B83D-40C3A6E3A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88100-7CBF-460E-ACCA-E5E45A318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ABD7A-5D18-4F87-BDCC-27B10980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59BDD-EACB-4C3B-89D4-9D67D48CC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350C1-D78C-4344-A15B-D0104A35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36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F0D72-3580-4891-AD92-987340A90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57663-38F4-440E-807A-A0F49A766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FDC0B-AB97-4881-A4D7-F17D56926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9ACB5-A4C9-4D4D-BA2C-136FF1743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65DD6-DC4A-43E7-A2AB-F735F410E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7B2AA-0C24-4074-97DD-F4584EAE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5D62A-4A9B-4778-89E9-71CD356F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DA6C32-98AF-4179-B5C3-82D7A7EF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E9B79-A8C5-4EAB-BD5B-C0A041F2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7B4B7-A093-4199-AC05-8472ED9D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2F322-8217-4BAA-A616-2A8F293E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42BC1-3038-4A08-9607-1AC25F060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01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78201-A6D8-47C0-9CF9-DBB1DDE5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355F0-7A48-440B-9FA4-0D41AAF9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D1708-49DC-4B8D-903A-E5D88268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9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2A640-4893-453C-A886-0160B27CF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228A-DBAB-45D4-AF4A-463AF2EC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718B4-C0AD-4223-B2FF-1F8924E1E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5ED1F-2ADF-4D13-87BE-BC5F8B6F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518EB-86C2-4308-912B-DBDC9A55B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35FD7-4B18-47CA-96EE-C961E9B6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1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5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CFADB-2F8F-4AEE-A5F6-43F96052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3B05C-A4AC-4500-BA1A-69E82D0EE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D5F0F-7EED-4B7A-8A32-4EE33D913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99E7A-ED2A-4BCB-8581-0DA6C12C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81423-2019-4B52-822D-100E6D89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5D702-FCDC-421C-9EFC-302C8DA4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80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C2496-DD39-49C8-BB97-8A448D55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9C1EB8-E96C-4569-86EE-FCAA67F31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F5774-E23B-46DF-BB52-0F14076C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96FC6-EF3F-4429-AFAB-8CD81BAB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FA3C-62AB-4AFC-AF99-99EFD3F2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88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315F31-4871-431B-834C-A6BDC539E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21BBE-C73E-4EF7-BB24-A9FA2A462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3741F-EAAE-4162-8BBF-3B4F5DB9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AFC50-F884-445B-9E61-E5A2CAD0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8FF67-DD84-4A58-89BE-EA505384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9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8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9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5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6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1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6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1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1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sndAc>
          <p:endSnd/>
        </p:sndAc>
      </p:transition>
    </mc:Choice>
    <mc:Fallback>
      <p:transition spd="slow">
        <p:sndAc>
          <p:endSnd/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616376-0473-4C1B-B6EC-33DDB5A5A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B121D-5C03-483D-BBBF-63E7E3DD9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57886-FA3E-46D7-99D3-C81CDDE23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BA607-1DED-40F8-927F-1936F3B5C8B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D4242-F4C5-4247-8D80-33E4B3878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A0FAE-A205-4A6D-8EA2-A9DD5C44F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sndAc>
          <p:endSnd/>
        </p:sndAc>
      </p:transition>
    </mc:Choice>
    <mc:Fallback>
      <p:transition spd="slow">
        <p:sndAc>
          <p:endSnd/>
        </p:sndAc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wershow.com/view0/7ed665-YzEwN/Introduction_of_Raspberry_Pi_Models/?p=ppt-tr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1358027"/>
            <a:ext cx="6172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Get Started with Raspberry Pi- Single Board Computer</a:t>
            </a:r>
          </a:p>
        </p:txBody>
      </p:sp>
      <p:pic>
        <p:nvPicPr>
          <p:cNvPr id="1026" name="Picture 2" descr="C:\Users\Nikita\Downloads\raspberry-pi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76350"/>
            <a:ext cx="2209800" cy="277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46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Nikita\Downloads\raspberry-pi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41" y="34919"/>
            <a:ext cx="717459" cy="90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971550"/>
            <a:ext cx="64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Raspberry pi is a very small computer which is very useful in  DIY projects. For $35, You can get model A or B with HDMI and composite Video output. A big news is that raspberry pi zero is released for just $5. You can add up more USB devices. You can make your own VPN server with the raspberry pi.</a:t>
            </a:r>
          </a:p>
        </p:txBody>
      </p:sp>
      <p:pic>
        <p:nvPicPr>
          <p:cNvPr id="3074" name="Picture 2" descr="C:\Users\Nikita\Downloads\little_pi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0754">
            <a:off x="222415" y="3009787"/>
            <a:ext cx="3268418" cy="2448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30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4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Nikita\Downloads\raspberry-pi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41" y="34919"/>
            <a:ext cx="717459" cy="90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Nikita\Downloads\setu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87" y="895350"/>
            <a:ext cx="5575913" cy="2819400"/>
          </a:xfrm>
          <a:prstGeom prst="rect">
            <a:avLst/>
          </a:prstGeom>
          <a:noFill/>
          <a:scene3d>
            <a:camera prst="obliqueTop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6800" y="379095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4044375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Block diagram of Raspberry Pi Model</a:t>
            </a:r>
          </a:p>
        </p:txBody>
      </p:sp>
    </p:spTree>
    <p:extLst>
      <p:ext uri="{BB962C8B-B14F-4D97-AF65-F5344CB8AC3E}">
        <p14:creationId xmlns:p14="http://schemas.microsoft.com/office/powerpoint/2010/main" val="294351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C69169-3D54-4E41-81C3-E56CB08C0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582616"/>
            <a:ext cx="7886700" cy="1125140"/>
          </a:xfrm>
        </p:spPr>
        <p:txBody>
          <a:bodyPr/>
          <a:lstStyle/>
          <a:p>
            <a:pPr algn="ctr"/>
            <a:r>
              <a:rPr lang="en-US" dirty="0"/>
              <a:t>Interesting, right?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21781-E17A-42C3-A6A2-40EB54C22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220" y="2879527"/>
            <a:ext cx="7945367" cy="1125140"/>
          </a:xfrm>
        </p:spPr>
        <p:txBody>
          <a:bodyPr>
            <a:normAutofit/>
          </a:bodyPr>
          <a:lstStyle/>
          <a:p>
            <a:r>
              <a:rPr lang="en-US" dirty="0"/>
              <a:t>This is just a sneak preview of the full presentation. We hope you like it! To see the rest of it, just </a:t>
            </a:r>
            <a:r>
              <a:rPr lang="en-US" u="sng" dirty="0">
                <a:hlinkClick r:id="rId2"/>
              </a:rPr>
              <a:t>click here to view it in full on PowerShow.com</a:t>
            </a:r>
            <a:r>
              <a:rPr lang="en-US" u="sng" dirty="0"/>
              <a:t>.</a:t>
            </a:r>
            <a:r>
              <a:rPr lang="en-US" dirty="0"/>
              <a:t> Then, if you’d like, you can also log in to PowerShow.com to download the entire presentation for free. </a:t>
            </a:r>
          </a:p>
        </p:txBody>
      </p:sp>
    </p:spTree>
    <p:extLst>
      <p:ext uri="{BB962C8B-B14F-4D97-AF65-F5344CB8AC3E}">
        <p14:creationId xmlns:p14="http://schemas.microsoft.com/office/powerpoint/2010/main" val="2474074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ndAc>
          <p:endSnd/>
        </p:sndAc>
      </p:transition>
    </mc:Choice>
    <mc:Fallback>
      <p:transition spd="slow">
        <p:sndAc>
          <p:endSnd/>
        </p:sndAc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FE6C0DA-5C89-4B55-A172-5C9F614EFF33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G8CZ0Z7BdOSwAEAANoDAAAPAAAAbm9uZS9wbGF5ZXIueG1spZJPb9QwEMXPW6nfIfK99m4Rolo59ICUE0WVFhC3lTeZJqaOHTwTsvvtmfzZpFuQQOKQaPIy72fPs/X9sXbJT4hog0/FRq5FAj4PhfVlKr58zm7uxP376yvdOHOCmNgiFT54EEkBmEfbEPseDVWpeCFIhoqEXx63R7SpqIiarVJd18nujQyxVLfr9UZ9e/i4yyuozY31SMbnzF32ciuSJtoQLZ1S8W4trq9WA/ICZ5F7fInBtf3KKPNQqyYCgieIatz2bN3S38381MErOjWAgkdfDbMfTP78EIrWAfbaSo9tOyDqCYO20rS1mzufYMxTMTbsa0A0JaB0vhRq9Ko/mPWTM1hNHLzA9tymPTiLFYsjfejeL+r+bBmyVxNHXYJ0PUwwnGLWOpeBoTZCIZIIP1rLVdZjv85HsN6IcTnP3Xt8tl5il7PGVWZyCvH0gR18JFOUco5ejtHLwdTbh+ITF49TnLsFMgezhKArqt3bf86j7/6fOAp4Mq0jcV7B+gKOmeW/BDWPQsAz9pqkxsl+tTOVd9ce6hdX40Iadzdl8R1FQiaWwNewMGTUos8w9Zqm1fg5JTTHotXv91JPRC5/AVBLAQIAABQAAgAIAG8CZ0Z7BdOSwAEAANoDAAAPAAAAAAAAAAEAAAAAAAAAAABub25lL3BsYXllci54bWxQSwUGAAAAAAEAAQA9AAAA7QEAAAAA"/>
  <p:tag name="ISPRING_PRESENTATION_TITLE" val="8312421"/>
  <p:tag name="ISPRING_RESOURCE_PATHS_HASH_PRESENTER" val="619a8de098fd46ff1980733af9d5ca8163147a1"/>
</p:tagLst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uncatedFinal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145</Words>
  <Application>Microsoft Office PowerPoint</Application>
  <PresentationFormat>On-screen Show (16:9)</PresentationFormat>
  <Paragraphs>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TruncatedFinalSlide</vt:lpstr>
      <vt:lpstr>PowerPoint Presentation</vt:lpstr>
      <vt:lpstr>PowerPoint Presentation</vt:lpstr>
      <vt:lpstr>PowerPoint Presentation</vt:lpstr>
      <vt:lpstr>Interesting, right?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8312421</dc:title>
  <dc:creator>Nikita</dc:creator>
  <cp:lastModifiedBy>CrystalGraphics, Inc.</cp:lastModifiedBy>
  <cp:revision>12</cp:revision>
  <dcterms:created xsi:type="dcterms:W3CDTF">2015-12-10T05:42:58Z</dcterms:created>
  <dcterms:modified xsi:type="dcterms:W3CDTF">2019-10-01T18:30:26Z</dcterms:modified>
</cp:coreProperties>
</file>